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7" r:id="rId4"/>
    <p:sldId id="261" r:id="rId5"/>
    <p:sldId id="260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BFDEF4-B982-ADE3-2EAC-64ECB4A3E095}" v="249" dt="2021-03-12T20:39:14.289"/>
    <p1510:client id="{3AACB19F-C076-2000-B790-DDE0E7DA5556}" v="2493" dt="2021-03-06T19:43:44.706"/>
    <p1510:client id="{4426FCC5-12F6-4D25-A626-7A4E8C583332}" v="64" dt="2021-03-06T17:26:05.944"/>
    <p1510:client id="{A94D029D-1861-EFF6-BCC2-7A8659388BA5}" v="195" dt="2021-03-13T10:32:26.811"/>
    <p1510:client id="{D93F4258-5D8B-3F6F-B171-954F0604F1E3}" v="2" dt="2021-03-12T21:28:07.4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72" d="100"/>
          <a:sy n="72" d="100"/>
        </p:scale>
        <p:origin x="4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24.03.2021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Library_of_Trinity_College_Dublin" TargetMode="External"/><Relationship Id="rId13" Type="http://schemas.openxmlformats.org/officeDocument/2006/relationships/hyperlink" Target="https://en.wikipedia.org/wiki/Blarney_Castle" TargetMode="External"/><Relationship Id="rId18" Type="http://schemas.openxmlformats.org/officeDocument/2006/relationships/hyperlink" Target="https://images.app.goo.gl/gNinmhh8MYLbrZzv6" TargetMode="External"/><Relationship Id="rId26" Type="http://schemas.openxmlformats.org/officeDocument/2006/relationships/hyperlink" Target="https://images.app.goo.gl/474p5hjugspWSBEBA" TargetMode="External"/><Relationship Id="rId3" Type="http://schemas.openxmlformats.org/officeDocument/2006/relationships/hyperlink" Target="https://en.wikipedia.org/wiki/Rock_of_Cashel" TargetMode="External"/><Relationship Id="rId21" Type="http://schemas.openxmlformats.org/officeDocument/2006/relationships/hyperlink" Target="https://images.app.goo.gl/izKr49kZa56iv3GfA" TargetMode="External"/><Relationship Id="rId7" Type="http://schemas.openxmlformats.org/officeDocument/2006/relationships/hyperlink" Target="https://en.wikipedia.org/wiki/Kylemore_Abbey" TargetMode="External"/><Relationship Id="rId12" Type="http://schemas.openxmlformats.org/officeDocument/2006/relationships/hyperlink" Target="https://images.app.goo.gl/ZDytQar24H29YrP8A" TargetMode="External"/><Relationship Id="rId17" Type="http://schemas.openxmlformats.org/officeDocument/2006/relationships/hyperlink" Target="https://images.app.goo.gl/warufjotF36HK6jF7" TargetMode="External"/><Relationship Id="rId25" Type="http://schemas.openxmlformats.org/officeDocument/2006/relationships/hyperlink" Target="https://images.app.goo.gl/BJEkRz5e1UwdfCsL6" TargetMode="External"/><Relationship Id="rId2" Type="http://schemas.openxmlformats.org/officeDocument/2006/relationships/hyperlink" Target="https://en.wikipedia.org/wiki/Newgrange" TargetMode="External"/><Relationship Id="rId16" Type="http://schemas.openxmlformats.org/officeDocument/2006/relationships/hyperlink" Target="https://en.wikipedia.org/wiki/Cliffs_of_Moher" TargetMode="External"/><Relationship Id="rId20" Type="http://schemas.openxmlformats.org/officeDocument/2006/relationships/hyperlink" Target="https://images.app.goo.gl/hsKjQRE6jfZJT74v9" TargetMode="External"/><Relationship Id="rId29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mages.app.goo.gl/3xAqFQDqSnTjVQpE6" TargetMode="External"/><Relationship Id="rId11" Type="http://schemas.openxmlformats.org/officeDocument/2006/relationships/hyperlink" Target="https://images.app.goo.gl/JM4RWtKMsMLAHo1H8" TargetMode="External"/><Relationship Id="rId24" Type="http://schemas.openxmlformats.org/officeDocument/2006/relationships/hyperlink" Target="https://images.app.goo.gl/aHP3CrqaR1xpZoNN7" TargetMode="External"/><Relationship Id="rId5" Type="http://schemas.openxmlformats.org/officeDocument/2006/relationships/hyperlink" Target="https://images.app.goo.gl/488SdkCbqkKrq48Q8" TargetMode="External"/><Relationship Id="rId15" Type="http://schemas.openxmlformats.org/officeDocument/2006/relationships/hyperlink" Target="https://images.app.goo.gl/A5s8ANhfUcvg7e2k6" TargetMode="External"/><Relationship Id="rId23" Type="http://schemas.openxmlformats.org/officeDocument/2006/relationships/hyperlink" Target="https://images.app.goo.gl/9o4pmvTKeNqgXaMC7" TargetMode="External"/><Relationship Id="rId28" Type="http://schemas.openxmlformats.org/officeDocument/2006/relationships/image" Target="../media/image19.jpeg"/><Relationship Id="rId10" Type="http://schemas.openxmlformats.org/officeDocument/2006/relationships/hyperlink" Target="https://images.app.goo.gl/b8rGpe3b8WZ1iFRP8" TargetMode="External"/><Relationship Id="rId19" Type="http://schemas.openxmlformats.org/officeDocument/2006/relationships/hyperlink" Target="https://images.app.goo.gl/H4joPZwiucMsoxd86" TargetMode="External"/><Relationship Id="rId4" Type="http://schemas.openxmlformats.org/officeDocument/2006/relationships/hyperlink" Target="https://images.app.goo.gl/jyK3Dxvuv2v3Uu5A7" TargetMode="External"/><Relationship Id="rId9" Type="http://schemas.openxmlformats.org/officeDocument/2006/relationships/hyperlink" Target="https://images.app.goo.gl/5vBTNHLCMaPxSAqZ6" TargetMode="External"/><Relationship Id="rId14" Type="http://schemas.openxmlformats.org/officeDocument/2006/relationships/hyperlink" Target="https://images.app.goo.gl/TTVu4TNs7SGyeFpu8" TargetMode="External"/><Relationship Id="rId22" Type="http://schemas.openxmlformats.org/officeDocument/2006/relationships/hyperlink" Target="https://images.app.goo.gl/kYE39QfsjYAvCYni7" TargetMode="External"/><Relationship Id="rId27" Type="http://schemas.openxmlformats.org/officeDocument/2006/relationships/hyperlink" Target="https://images.app.goo.gl/cXMTzYUiTYFpFUrr7" TargetMode="External"/><Relationship Id="rId30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B4D3D850-2041-4B7C-AED9-54DA385B14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Obraz 7" descr="Obraz zawierający tekst&#10;&#10;Opis wygenerowany automatycznie">
            <a:extLst>
              <a:ext uri="{FF2B5EF4-FFF2-40B4-BE49-F238E27FC236}">
                <a16:creationId xmlns:a16="http://schemas.microsoft.com/office/drawing/2014/main" id="{F72B6627-B542-4EC1-B21A-E1BEDCD330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3" r="-1" b="2014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pic>
        <p:nvPicPr>
          <p:cNvPr id="4" name="Obraz 4" descr="Obraz zawierający tekst, clipart&#10;&#10;Opis wygenerowany automatycznie">
            <a:extLst>
              <a:ext uri="{FF2B5EF4-FFF2-40B4-BE49-F238E27FC236}">
                <a16:creationId xmlns:a16="http://schemas.microsoft.com/office/drawing/2014/main" id="{5CC8203D-E4CE-4713-88BA-D9479B02439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6645" b="-1"/>
          <a:stretch/>
        </p:blipFill>
        <p:spPr>
          <a:xfrm>
            <a:off x="6096000" y="10"/>
            <a:ext cx="6096000" cy="6857990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B497CCB5-5FC2-473C-AFCC-2430CEF1DF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409915" y="1742916"/>
            <a:ext cx="3372170" cy="33721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ame 37">
            <a:extLst>
              <a:ext uri="{FF2B5EF4-FFF2-40B4-BE49-F238E27FC236}">
                <a16:creationId xmlns:a16="http://schemas.microsoft.com/office/drawing/2014/main" id="{599C8C75-BFDF-44E7-A028-EEB5EDD588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971277" y="1304278"/>
            <a:ext cx="4249446" cy="4249444"/>
          </a:xfrm>
          <a:prstGeom prst="frame">
            <a:avLst>
              <a:gd name="adj1" fmla="val 1195"/>
            </a:avLst>
          </a:pr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F08A7CA7-3D4C-4B81-BC14-630CAD0F55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45528" y="4201466"/>
            <a:ext cx="2700944" cy="659993"/>
          </a:xfr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1600" b="1" dirty="0">
                <a:solidFill>
                  <a:srgbClr val="080808"/>
                </a:solidFill>
                <a:cs typeface="Calibri"/>
              </a:rPr>
              <a:t>Author Martyna Szpot kl. 2G</a:t>
            </a:r>
            <a:endParaRPr lang="pl-PL" sz="1600" b="1" dirty="0">
              <a:solidFill>
                <a:srgbClr val="080808"/>
              </a:solidFill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2F25A02-915F-46BE-B5A1-6C825B619C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9990" y="2545894"/>
            <a:ext cx="3618284" cy="1345720"/>
          </a:xfr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z="3200" dirty="0" err="1">
                <a:solidFill>
                  <a:srgbClr val="080808"/>
                </a:solidFill>
                <a:latin typeface="Broadway"/>
                <a:cs typeface="Calibri Light"/>
              </a:rPr>
              <a:t>Tourist</a:t>
            </a:r>
            <a:r>
              <a:rPr lang="pl-PL" sz="3200" dirty="0">
                <a:solidFill>
                  <a:srgbClr val="080808"/>
                </a:solidFill>
                <a:latin typeface="Broadway"/>
                <a:cs typeface="Calibri Light"/>
              </a:rPr>
              <a:t> </a:t>
            </a:r>
            <a:r>
              <a:rPr lang="pl-PL" sz="3200" dirty="0" err="1">
                <a:solidFill>
                  <a:srgbClr val="080808"/>
                </a:solidFill>
                <a:latin typeface="Broadway"/>
                <a:cs typeface="Calibri Light"/>
              </a:rPr>
              <a:t>attractions</a:t>
            </a:r>
            <a:r>
              <a:rPr lang="pl-PL" sz="3200" dirty="0">
                <a:solidFill>
                  <a:srgbClr val="080808"/>
                </a:solidFill>
                <a:latin typeface="Broadway"/>
                <a:cs typeface="Calibri Light"/>
              </a:rPr>
              <a:t> in </a:t>
            </a:r>
            <a:r>
              <a:rPr lang="pl-PL" sz="3200" dirty="0" err="1">
                <a:solidFill>
                  <a:srgbClr val="080808"/>
                </a:solidFill>
                <a:latin typeface="Broadway"/>
                <a:cs typeface="Calibri Light"/>
              </a:rPr>
              <a:t>Ireland</a:t>
            </a:r>
            <a:r>
              <a:rPr lang="pl-PL" sz="3200" dirty="0">
                <a:solidFill>
                  <a:srgbClr val="080808"/>
                </a:solidFill>
                <a:latin typeface="Broadway"/>
                <a:cs typeface="Calibri Light"/>
              </a:rPr>
              <a:t> </a:t>
            </a:r>
            <a:endParaRPr lang="pl-PL" sz="3200">
              <a:solidFill>
                <a:srgbClr val="080808"/>
              </a:solidFill>
              <a:latin typeface="Broadway"/>
            </a:endParaRPr>
          </a:p>
        </p:txBody>
      </p:sp>
    </p:spTree>
    <p:extLst>
      <p:ext uri="{BB962C8B-B14F-4D97-AF65-F5344CB8AC3E}">
        <p14:creationId xmlns:p14="http://schemas.microsoft.com/office/powerpoint/2010/main" val="1222853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615DDB-3760-4F13-A161-9D815FB41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>
                <a:latin typeface="Britannic Bold"/>
                <a:cs typeface="Calibri Light"/>
              </a:rPr>
              <a:t>Bibliography</a:t>
            </a:r>
            <a:endParaRPr lang="pl-PL">
              <a:latin typeface="Britannic Bold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F38997-B5EF-47A9-956E-E90EE1166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325374" cy="4351338"/>
          </a:xfrm>
        </p:spPr>
        <p:txBody>
          <a:bodyPr vert="horz" lIns="91440" tIns="45720" rIns="91440" bIns="45720" rtlCol="0" anchor="t"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2"/>
              </a:rPr>
              <a:t>https://en.wikipedia.org/wiki/Newgrange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3"/>
              </a:rPr>
              <a:t>https://en.wikipedia.org/wiki/Rock_of_Cashel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4"/>
              </a:rPr>
              <a:t>https://images.app.goo.gl/jyK3Dxvuv2v3Uu5A7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5"/>
              </a:rPr>
              <a:t>https://images.app.goo.gl/488SdkCbqkKrq48Q8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6"/>
              </a:rPr>
              <a:t>https://images.app.goo.gl/3xAqFQDqSnTjVQpE6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7"/>
              </a:rPr>
              <a:t>https://en.wikipedia.org/wiki/Kylemore_Abbey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8"/>
              </a:rPr>
              <a:t>https://en.wikipedia.org/wiki/Library_of_Trinity_College_Dublin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9"/>
              </a:rPr>
              <a:t>https://images.app.goo.gl/5vBTNHLCMaPxSAqZ6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10"/>
              </a:rPr>
              <a:t>https://images.app.goo.gl/b8rGpe3b8WZ1iFRP8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11"/>
              </a:rPr>
              <a:t>https://images.app.goo.gl/JM4RWtKMsMLAHo1H8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12"/>
              </a:rPr>
              <a:t>https://images.app.goo.gl/ZDytQar24H29YrP8A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13"/>
              </a:rPr>
              <a:t>https://en.wikipedia.org/wiki/Blarney_Castle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14"/>
              </a:rPr>
              <a:t>https://images.app.goo.gl/TTVu4TNs7SGyeFpu8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15"/>
              </a:rPr>
              <a:t>https://images.app.goo.gl/A5s8ANhfUcvg7e2k6</a:t>
            </a:r>
            <a:endParaRPr lang="pl-PL"/>
          </a:p>
          <a:p>
            <a:pPr marL="0" indent="0">
              <a:buNone/>
            </a:pPr>
            <a:r>
              <a:rPr lang="pl-PL" dirty="0">
                <a:ea typeface="+mn-lt"/>
                <a:cs typeface="+mn-lt"/>
                <a:hlinkClick r:id="rId16"/>
              </a:rPr>
              <a:t>https://en.wikipedia.org/wiki/Cliffs_of_Moher</a:t>
            </a:r>
            <a:endParaRPr lang="pl-PL">
              <a:ea typeface="+mn-lt"/>
              <a:cs typeface="+mn-lt"/>
            </a:endParaRPr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dirty="0">
              <a:ea typeface="+mn-lt"/>
              <a:cs typeface="+mn-lt"/>
            </a:endParaRPr>
          </a:p>
          <a:p>
            <a:pPr marL="0" indent="0">
              <a:buNone/>
            </a:pPr>
            <a:endParaRPr lang="pl-PL" dirty="0">
              <a:cs typeface="Calibri"/>
            </a:endParaRPr>
          </a:p>
          <a:p>
            <a:pPr marL="0" indent="0">
              <a:buNone/>
            </a:pPr>
            <a:endParaRPr lang="pl-PL" dirty="0">
              <a:cs typeface="Calibri"/>
            </a:endParaRPr>
          </a:p>
          <a:p>
            <a:pPr marL="0" indent="0">
              <a:buNone/>
            </a:pPr>
            <a:endParaRPr lang="pl-PL" dirty="0">
              <a:cs typeface="Calibri"/>
            </a:endParaRPr>
          </a:p>
          <a:p>
            <a:pPr marL="0" indent="0">
              <a:buNone/>
            </a:pPr>
            <a:endParaRPr lang="pl-PL" dirty="0">
              <a:cs typeface="Calibri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1BDFB45-F8BD-4C6F-989C-A15602F3E5C0}"/>
              </a:ext>
            </a:extLst>
          </p:cNvPr>
          <p:cNvSpPr txBox="1"/>
          <p:nvPr/>
        </p:nvSpPr>
        <p:spPr>
          <a:xfrm>
            <a:off x="6018362" y="1618891"/>
            <a:ext cx="5259237" cy="37394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pl-PL" sz="1500" dirty="0">
                <a:ea typeface="+mn-lt"/>
                <a:cs typeface="+mn-lt"/>
                <a:hlinkClick r:id="rId17"/>
              </a:rPr>
              <a:t>https://images.app.goo.gl/warufjotF36HK6jF7</a:t>
            </a:r>
            <a:endParaRPr lang="pl-PL" sz="1500">
              <a:ea typeface="+mn-lt"/>
              <a:cs typeface="+mn-lt"/>
            </a:endParaRPr>
          </a:p>
          <a:p>
            <a:r>
              <a:rPr lang="pl-PL" sz="1500" dirty="0">
                <a:ea typeface="+mn-lt"/>
                <a:cs typeface="+mn-lt"/>
                <a:hlinkClick r:id="rId18"/>
              </a:rPr>
              <a:t>https://images.app.goo.gl/gNinmhh8MYLbrZzv6</a:t>
            </a:r>
            <a:endParaRPr lang="pl-PL" sz="1500">
              <a:ea typeface="+mn-lt"/>
              <a:cs typeface="+mn-lt"/>
            </a:endParaRPr>
          </a:p>
          <a:p>
            <a:r>
              <a:rPr lang="pl-PL" sz="1500" dirty="0">
                <a:ea typeface="+mn-lt"/>
                <a:cs typeface="+mn-lt"/>
                <a:hlinkClick r:id="rId19"/>
              </a:rPr>
              <a:t>https://images.app.goo.gl/H4joPZwiucMsoxd86</a:t>
            </a:r>
            <a:endParaRPr lang="pl-PL" sz="1500">
              <a:ea typeface="+mn-lt"/>
              <a:cs typeface="+mn-lt"/>
            </a:endParaRPr>
          </a:p>
          <a:p>
            <a:r>
              <a:rPr lang="pl-PL" sz="1500" dirty="0">
                <a:ea typeface="+mn-lt"/>
                <a:cs typeface="+mn-lt"/>
                <a:hlinkClick r:id="rId20"/>
              </a:rPr>
              <a:t>https://images.app.goo.gl/hsKjQRE6jfZJT74v9</a:t>
            </a:r>
            <a:endParaRPr lang="pl-PL" sz="1500">
              <a:ea typeface="+mn-lt"/>
              <a:cs typeface="+mn-lt"/>
            </a:endParaRPr>
          </a:p>
          <a:p>
            <a:r>
              <a:rPr lang="pl-PL" sz="1500" dirty="0">
                <a:ea typeface="+mn-lt"/>
                <a:cs typeface="+mn-lt"/>
                <a:hlinkClick r:id="rId21"/>
              </a:rPr>
              <a:t>https://images.app.goo.gl/izKr49kZa56iv3GfA</a:t>
            </a:r>
            <a:endParaRPr lang="pl-PL" sz="1500">
              <a:ea typeface="+mn-lt"/>
              <a:cs typeface="+mn-lt"/>
            </a:endParaRPr>
          </a:p>
          <a:p>
            <a:r>
              <a:rPr lang="pl-PL" sz="1500" dirty="0">
                <a:ea typeface="+mn-lt"/>
                <a:cs typeface="+mn-lt"/>
                <a:hlinkClick r:id="rId22"/>
              </a:rPr>
              <a:t>https://images.app.goo.gl/kYE39QfsjYAvCYni7</a:t>
            </a:r>
            <a:endParaRPr lang="pl-PL" sz="1500">
              <a:ea typeface="+mn-lt"/>
              <a:cs typeface="+mn-lt"/>
            </a:endParaRPr>
          </a:p>
          <a:p>
            <a:r>
              <a:rPr lang="pl-PL" sz="1500" dirty="0">
                <a:ea typeface="+mn-lt"/>
                <a:cs typeface="+mn-lt"/>
                <a:hlinkClick r:id="rId23"/>
              </a:rPr>
              <a:t>https://images.app.goo.gl/9o4pmvTKeNqgXaMC7</a:t>
            </a:r>
            <a:endParaRPr lang="pl-PL" sz="1500">
              <a:ea typeface="+mn-lt"/>
              <a:cs typeface="+mn-lt"/>
            </a:endParaRPr>
          </a:p>
          <a:p>
            <a:r>
              <a:rPr lang="pl-PL" sz="1500" dirty="0">
                <a:ea typeface="+mn-lt"/>
                <a:cs typeface="+mn-lt"/>
                <a:hlinkClick r:id="rId24"/>
              </a:rPr>
              <a:t>https://images.app.goo.gl/aHP3CrqaR1xpZoNN7</a:t>
            </a:r>
            <a:endParaRPr lang="pl-PL" sz="1500">
              <a:ea typeface="+mn-lt"/>
              <a:cs typeface="+mn-lt"/>
            </a:endParaRPr>
          </a:p>
          <a:p>
            <a:r>
              <a:rPr lang="pl-PL" sz="1500" dirty="0">
                <a:ea typeface="+mn-lt"/>
                <a:cs typeface="+mn-lt"/>
                <a:hlinkClick r:id="rId25"/>
              </a:rPr>
              <a:t>https://images.app.goo.gl/BJEkRz5e1UwdfCsL6</a:t>
            </a:r>
            <a:endParaRPr lang="pl-PL" sz="1500">
              <a:cs typeface="Calibri"/>
            </a:endParaRPr>
          </a:p>
          <a:p>
            <a:r>
              <a:rPr lang="pl-PL" sz="1500" dirty="0">
                <a:ea typeface="+mn-lt"/>
                <a:cs typeface="+mn-lt"/>
                <a:hlinkClick r:id="rId26"/>
              </a:rPr>
              <a:t>https://images.app.goo.gl/474p5hjugspWSBEBA</a:t>
            </a:r>
            <a:endParaRPr lang="pl-PL" sz="1500">
              <a:cs typeface="Calibri"/>
            </a:endParaRPr>
          </a:p>
          <a:p>
            <a:r>
              <a:rPr lang="pl-PL" sz="1500" dirty="0">
                <a:ea typeface="+mn-lt"/>
                <a:cs typeface="+mn-lt"/>
                <a:hlinkClick r:id="rId27"/>
              </a:rPr>
              <a:t>https://images.app.goo.gl/cXMTzYUiTYFpFUrr7</a:t>
            </a:r>
            <a:endParaRPr lang="pl-PL" sz="1500"/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  <a:p>
            <a:endParaRPr lang="pl-PL" dirty="0">
              <a:cs typeface="Calibri"/>
            </a:endParaRPr>
          </a:p>
        </p:txBody>
      </p:sp>
      <p:pic>
        <p:nvPicPr>
          <p:cNvPr id="5" name="Obraz 5" descr="Obraz zawierający clipart&#10;&#10;Opis wygenerowany automatycznie">
            <a:extLst>
              <a:ext uri="{FF2B5EF4-FFF2-40B4-BE49-F238E27FC236}">
                <a16:creationId xmlns:a16="http://schemas.microsoft.com/office/drawing/2014/main" id="{081351EB-0FE5-4532-AF57-D456693445A1}"/>
              </a:ext>
            </a:extLst>
          </p:cNvPr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9678927" y="4661678"/>
            <a:ext cx="2136297" cy="1819096"/>
          </a:xfrm>
          <a:prstGeom prst="rect">
            <a:avLst/>
          </a:prstGeom>
        </p:spPr>
      </p:pic>
      <p:pic>
        <p:nvPicPr>
          <p:cNvPr id="6" name="Obraz 6" descr="Obraz zawierający zabawka&#10;&#10;Opis wygenerowany automatycznie">
            <a:extLst>
              <a:ext uri="{FF2B5EF4-FFF2-40B4-BE49-F238E27FC236}">
                <a16:creationId xmlns:a16="http://schemas.microsoft.com/office/drawing/2014/main" id="{8DCED094-F456-45F7-9A4A-D49C83D0590D}"/>
              </a:ext>
            </a:extLst>
          </p:cNvPr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5460520" y="4662577"/>
            <a:ext cx="1917940" cy="1917940"/>
          </a:xfrm>
          <a:prstGeom prst="rect">
            <a:avLst/>
          </a:prstGeom>
        </p:spPr>
      </p:pic>
      <p:pic>
        <p:nvPicPr>
          <p:cNvPr id="7" name="Obraz 7" descr="Obraz zawierający clipart&#10;&#10;Opis wygenerowany automatycznie">
            <a:extLst>
              <a:ext uri="{FF2B5EF4-FFF2-40B4-BE49-F238E27FC236}">
                <a16:creationId xmlns:a16="http://schemas.microsoft.com/office/drawing/2014/main" id="{ECC2FA4F-D44D-432B-8DA1-E2B3EE4DFC66}"/>
              </a:ext>
            </a:extLst>
          </p:cNvPr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7809062" y="4782179"/>
            <a:ext cx="1720970" cy="160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332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E50A1B-8E96-4C4B-907F-8648EFC3D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Britannic Bold"/>
                <a:cs typeface="Calibri Light"/>
              </a:rPr>
              <a:t>Plan of </a:t>
            </a:r>
            <a:r>
              <a:rPr lang="pl-PL" dirty="0" err="1">
                <a:latin typeface="Britannic Bold"/>
                <a:cs typeface="Calibri Light"/>
              </a:rPr>
              <a:t>presentation</a:t>
            </a:r>
            <a:r>
              <a:rPr lang="pl-PL" dirty="0">
                <a:cs typeface="Calibri Light"/>
              </a:rPr>
              <a:t> 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0439947-BAFA-47DE-A941-CCD4602A7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784061"/>
            <a:ext cx="1051560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pl-PL" sz="2400" dirty="0">
                <a:latin typeface="Arial Nova"/>
                <a:cs typeface="Calibri" panose="020F0502020204030204"/>
              </a:rPr>
              <a:t> 1. </a:t>
            </a:r>
            <a:r>
              <a:rPr lang="pl-PL" sz="2400" dirty="0" err="1">
                <a:latin typeface="Arial Nova"/>
                <a:cs typeface="Calibri" panose="020F0502020204030204"/>
              </a:rPr>
              <a:t>Initial</a:t>
            </a:r>
            <a:r>
              <a:rPr lang="pl-PL" sz="2400" dirty="0">
                <a:latin typeface="Arial Nova"/>
                <a:cs typeface="Calibri" panose="020F0502020204030204"/>
              </a:rPr>
              <a:t> </a:t>
            </a:r>
            <a:r>
              <a:rPr lang="pl-PL" sz="2400" dirty="0" err="1">
                <a:latin typeface="Arial Nova"/>
                <a:cs typeface="Calibri" panose="020F0502020204030204"/>
              </a:rPr>
              <a:t>slide</a:t>
            </a:r>
            <a:endParaRPr lang="pl-PL" sz="2400">
              <a:latin typeface="Arial Nova"/>
              <a:cs typeface="Calibri" panose="020F0502020204030204"/>
            </a:endParaRPr>
          </a:p>
          <a:p>
            <a:pPr marL="0" indent="0">
              <a:buNone/>
            </a:pPr>
            <a:r>
              <a:rPr lang="pl-PL" sz="2400" dirty="0">
                <a:latin typeface="Arial Nova"/>
                <a:cs typeface="Calibri" panose="020F0502020204030204"/>
              </a:rPr>
              <a:t> 2. Plan of </a:t>
            </a:r>
            <a:r>
              <a:rPr lang="pl-PL" sz="2400" dirty="0" err="1">
                <a:latin typeface="Arial Nova"/>
                <a:cs typeface="Calibri" panose="020F0502020204030204"/>
              </a:rPr>
              <a:t>presentation</a:t>
            </a:r>
            <a:endParaRPr lang="pl-PL" sz="2400" dirty="0">
              <a:latin typeface="Arial Nova"/>
              <a:cs typeface="Calibri" panose="020F0502020204030204"/>
            </a:endParaRPr>
          </a:p>
          <a:p>
            <a:pPr marL="0" indent="0">
              <a:buNone/>
            </a:pPr>
            <a:r>
              <a:rPr lang="pl-PL" sz="2400" dirty="0">
                <a:latin typeface="Arial Nova"/>
                <a:cs typeface="Calibri" panose="020F0502020204030204"/>
              </a:rPr>
              <a:t> 3. Rock of </a:t>
            </a:r>
            <a:r>
              <a:rPr lang="pl-PL" sz="2400" dirty="0" err="1">
                <a:latin typeface="Arial Nova"/>
                <a:cs typeface="Calibri" panose="020F0502020204030204"/>
              </a:rPr>
              <a:t>Cashel</a:t>
            </a:r>
            <a:endParaRPr lang="pl-PL" sz="2400" dirty="0">
              <a:latin typeface="Arial Nova"/>
              <a:cs typeface="Calibri" panose="020F0502020204030204"/>
            </a:endParaRPr>
          </a:p>
          <a:p>
            <a:pPr marL="0" indent="0">
              <a:buNone/>
            </a:pPr>
            <a:r>
              <a:rPr lang="pl-PL" sz="2400" dirty="0">
                <a:latin typeface="Arial Nova"/>
                <a:cs typeface="Calibri" panose="020F0502020204030204"/>
              </a:rPr>
              <a:t> 4. </a:t>
            </a:r>
            <a:r>
              <a:rPr lang="pl-PL" sz="2400" dirty="0" err="1">
                <a:latin typeface="Arial Nova"/>
                <a:cs typeface="Calibri" panose="020F0502020204030204"/>
              </a:rPr>
              <a:t>Kylemore</a:t>
            </a:r>
            <a:r>
              <a:rPr lang="pl-PL" sz="2400" dirty="0">
                <a:latin typeface="Arial Nova"/>
                <a:cs typeface="Calibri" panose="020F0502020204030204"/>
              </a:rPr>
              <a:t> </a:t>
            </a:r>
            <a:r>
              <a:rPr lang="pl-PL" sz="2400" dirty="0" err="1">
                <a:latin typeface="Arial Nova"/>
                <a:cs typeface="Calibri" panose="020F0502020204030204"/>
              </a:rPr>
              <a:t>Abbey</a:t>
            </a:r>
            <a:endParaRPr lang="pl-PL" sz="2400" dirty="0">
              <a:latin typeface="Arial Nova"/>
              <a:cs typeface="Calibri" panose="020F0502020204030204"/>
            </a:endParaRPr>
          </a:p>
          <a:p>
            <a:pPr marL="0" indent="0">
              <a:buNone/>
            </a:pPr>
            <a:r>
              <a:rPr lang="pl-PL" sz="2400" dirty="0">
                <a:latin typeface="Arial Nova"/>
                <a:cs typeface="Calibri" panose="020F0502020204030204"/>
              </a:rPr>
              <a:t> 5. </a:t>
            </a:r>
            <a:r>
              <a:rPr lang="pl-PL" sz="2400" dirty="0">
                <a:latin typeface="Arial Nova"/>
                <a:ea typeface="+mn-lt"/>
                <a:cs typeface="+mn-lt"/>
              </a:rPr>
              <a:t>Library of </a:t>
            </a:r>
            <a:r>
              <a:rPr lang="pl-PL" sz="2400" dirty="0" err="1">
                <a:latin typeface="Arial Nova"/>
                <a:ea typeface="+mn-lt"/>
                <a:cs typeface="+mn-lt"/>
              </a:rPr>
              <a:t>Trinity</a:t>
            </a:r>
            <a:r>
              <a:rPr lang="pl-PL" sz="2400" dirty="0">
                <a:latin typeface="Arial Nova"/>
                <a:ea typeface="+mn-lt"/>
                <a:cs typeface="+mn-lt"/>
              </a:rPr>
              <a:t> College Dublin </a:t>
            </a:r>
          </a:p>
          <a:p>
            <a:pPr marL="0" indent="0">
              <a:buNone/>
            </a:pPr>
            <a:r>
              <a:rPr lang="pl-PL" sz="2400" dirty="0">
                <a:latin typeface="Arial Nova"/>
                <a:cs typeface="Calibri" panose="020F0502020204030204"/>
              </a:rPr>
              <a:t> 6. </a:t>
            </a:r>
            <a:r>
              <a:rPr lang="pl-PL" sz="2400" dirty="0" err="1">
                <a:latin typeface="Arial Nova"/>
                <a:ea typeface="+mn-lt"/>
                <a:cs typeface="+mn-lt"/>
              </a:rPr>
              <a:t>Newgrange</a:t>
            </a:r>
            <a:endParaRPr lang="pl-PL" sz="2400">
              <a:latin typeface="Arial Nova"/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 dirty="0">
                <a:latin typeface="Arial Nova"/>
                <a:cs typeface="Calibri" panose="020F0502020204030204"/>
              </a:rPr>
              <a:t> 7. </a:t>
            </a:r>
            <a:r>
              <a:rPr lang="pl-PL" sz="2400" dirty="0" err="1">
                <a:latin typeface="Arial Nova"/>
                <a:ea typeface="+mn-lt"/>
                <a:cs typeface="+mn-lt"/>
              </a:rPr>
              <a:t>Blarney</a:t>
            </a:r>
            <a:r>
              <a:rPr lang="pl-PL" sz="2400" dirty="0">
                <a:latin typeface="Arial Nova"/>
                <a:ea typeface="+mn-lt"/>
                <a:cs typeface="+mn-lt"/>
              </a:rPr>
              <a:t> </a:t>
            </a:r>
            <a:r>
              <a:rPr lang="pl-PL" sz="2400" dirty="0" err="1">
                <a:latin typeface="Arial Nova"/>
                <a:ea typeface="+mn-lt"/>
                <a:cs typeface="+mn-lt"/>
              </a:rPr>
              <a:t>Castle</a:t>
            </a:r>
            <a:endParaRPr lang="pl-PL" sz="2400" dirty="0">
              <a:latin typeface="Arial Nova"/>
              <a:ea typeface="+mn-lt"/>
              <a:cs typeface="+mn-lt"/>
            </a:endParaRPr>
          </a:p>
          <a:p>
            <a:pPr marL="0" indent="0">
              <a:buNone/>
            </a:pPr>
            <a:r>
              <a:rPr lang="pl-PL" sz="2400" dirty="0">
                <a:latin typeface="Arial Nova"/>
                <a:cs typeface="Calibri" panose="020F0502020204030204"/>
              </a:rPr>
              <a:t> 8. </a:t>
            </a:r>
            <a:r>
              <a:rPr lang="pl-PL" sz="2400" dirty="0" err="1">
                <a:latin typeface="Arial Nova"/>
                <a:cs typeface="Calibri" panose="020F0502020204030204"/>
              </a:rPr>
              <a:t>Cliffs</a:t>
            </a:r>
            <a:r>
              <a:rPr lang="pl-PL" sz="2400" dirty="0">
                <a:latin typeface="Arial Nova"/>
                <a:cs typeface="Calibri" panose="020F0502020204030204"/>
              </a:rPr>
              <a:t> of Moher</a:t>
            </a:r>
          </a:p>
          <a:p>
            <a:pPr marL="0" indent="0">
              <a:buNone/>
            </a:pPr>
            <a:r>
              <a:rPr lang="pl-PL" sz="2400" dirty="0">
                <a:latin typeface="Arial Nova"/>
                <a:cs typeface="Calibri" panose="020F0502020204030204"/>
              </a:rPr>
              <a:t> 9. </a:t>
            </a:r>
            <a:r>
              <a:rPr lang="pl-PL" sz="2400" dirty="0" err="1">
                <a:latin typeface="Arial Nova"/>
                <a:cs typeface="Calibri" panose="020F0502020204030204"/>
              </a:rPr>
              <a:t>Mizen</a:t>
            </a:r>
            <a:r>
              <a:rPr lang="pl-PL" sz="2400" dirty="0">
                <a:latin typeface="Arial Nova"/>
                <a:cs typeface="Calibri" panose="020F0502020204030204"/>
              </a:rPr>
              <a:t> </a:t>
            </a:r>
            <a:r>
              <a:rPr lang="pl-PL" sz="2400" dirty="0" err="1">
                <a:latin typeface="Arial Nova"/>
                <a:cs typeface="Calibri" panose="020F0502020204030204"/>
              </a:rPr>
              <a:t>Head</a:t>
            </a:r>
            <a:endParaRPr lang="pl-PL" sz="2400" dirty="0">
              <a:latin typeface="Arial Nova"/>
              <a:cs typeface="Calibri" panose="020F0502020204030204"/>
            </a:endParaRPr>
          </a:p>
          <a:p>
            <a:pPr marL="0" indent="0">
              <a:buNone/>
            </a:pPr>
            <a:r>
              <a:rPr lang="pl-PL" sz="2400" dirty="0">
                <a:latin typeface="Arial Nova"/>
                <a:cs typeface="Calibri" panose="020F0502020204030204"/>
              </a:rPr>
              <a:t>10. </a:t>
            </a:r>
            <a:r>
              <a:rPr lang="pl-PL" sz="2400" err="1">
                <a:latin typeface="Arial Nova"/>
                <a:cs typeface="Calibri"/>
              </a:rPr>
              <a:t>Bibliography</a:t>
            </a:r>
            <a:endParaRPr lang="pl-PL" sz="2400">
              <a:latin typeface="Arial Nova"/>
              <a:cs typeface="Calibri"/>
            </a:endParaRPr>
          </a:p>
        </p:txBody>
      </p:sp>
      <p:pic>
        <p:nvPicPr>
          <p:cNvPr id="4" name="Obraz 4">
            <a:extLst>
              <a:ext uri="{FF2B5EF4-FFF2-40B4-BE49-F238E27FC236}">
                <a16:creationId xmlns:a16="http://schemas.microsoft.com/office/drawing/2014/main" id="{9D85B855-E53F-4EC3-92CF-A2F911763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1608" y="1494796"/>
            <a:ext cx="4256596" cy="4242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420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129F4FEF-3F4E-4042-8E6D-C24E201FB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536DA86-9E1C-4974-BE0A-CD6326CD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0" y="135087"/>
            <a:ext cx="5105400" cy="262282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dirty="0">
                <a:latin typeface="Britannic Bold"/>
              </a:rPr>
              <a:t>Rock of Cashel</a:t>
            </a:r>
          </a:p>
        </p:txBody>
      </p:sp>
      <p:pic>
        <p:nvPicPr>
          <p:cNvPr id="5" name="Obraz 5" descr="Obraz zawierający zewnętrzne, przyroda, kamień, stare&#10;&#10;Opis wygenerowany automatycznie">
            <a:extLst>
              <a:ext uri="{FF2B5EF4-FFF2-40B4-BE49-F238E27FC236}">
                <a16:creationId xmlns:a16="http://schemas.microsoft.com/office/drawing/2014/main" id="{0F441642-A782-4E1B-92F9-AB42EE418F0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31340" r="1" b="1"/>
          <a:stretch/>
        </p:blipFill>
        <p:spPr>
          <a:xfrm>
            <a:off x="20" y="10"/>
            <a:ext cx="6105116" cy="4191736"/>
          </a:xfrm>
          <a:custGeom>
            <a:avLst/>
            <a:gdLst/>
            <a:ahLst/>
            <a:cxnLst/>
            <a:rect l="l" t="t" r="r" b="b"/>
            <a:pathLst>
              <a:path w="6105136" h="4191746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007468" y="4190779"/>
                  <a:pt x="1790648" y="4201115"/>
                  <a:pt x="1535079" y="4190306"/>
                </a:cubicBez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</p:pic>
      <p:pic>
        <p:nvPicPr>
          <p:cNvPr id="6" name="Obraz 6" descr="Obraz zawierający trawa, niebo, zewnętrzne, budynek&#10;&#10;Opis wygenerowany automatycznie">
            <a:extLst>
              <a:ext uri="{FF2B5EF4-FFF2-40B4-BE49-F238E27FC236}">
                <a16:creationId xmlns:a16="http://schemas.microsoft.com/office/drawing/2014/main" id="{C6ED18B0-3616-4A71-81C4-807301F1C9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155" r="-2" b="1709"/>
          <a:stretch/>
        </p:blipFill>
        <p:spPr>
          <a:xfrm>
            <a:off x="462420" y="4304418"/>
            <a:ext cx="5414116" cy="2553582"/>
          </a:xfrm>
          <a:custGeom>
            <a:avLst/>
            <a:gdLst/>
            <a:ahLst/>
            <a:cxnLst/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DA0EAA0-FA4A-4B74-8989-91843CA76B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8399" y="3124205"/>
            <a:ext cx="5105400" cy="30527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Rock of Cashel is a historic site located at Cashel in Country </a:t>
            </a:r>
            <a:r>
              <a:rPr lang="en-US" sz="2000" dirty="0" err="1"/>
              <a:t>Tippeary</a:t>
            </a:r>
            <a:r>
              <a:rPr lang="en-US" sz="2000" dirty="0"/>
              <a:t>.</a:t>
            </a:r>
          </a:p>
          <a:p>
            <a:r>
              <a:rPr lang="en-US" sz="2000" dirty="0"/>
              <a:t>According to local legends, the Rock of Cashel originated in the Devil's Bit when St. Patrick banished Satan from a cave. In result the Rock landed in Cashel. </a:t>
            </a:r>
            <a:endParaRPr lang="en-US" sz="2000">
              <a:cs typeface="Calibri"/>
            </a:endParaRPr>
          </a:p>
          <a:p>
            <a:r>
              <a:rPr lang="en-US" sz="2000" dirty="0">
                <a:cs typeface="Calibri"/>
              </a:rPr>
              <a:t>The word Cashel is English version of Irish expression </a:t>
            </a:r>
            <a:r>
              <a:rPr lang="en-US" sz="2000" i="1" dirty="0" err="1">
                <a:cs typeface="Calibri"/>
              </a:rPr>
              <a:t>caiseal</a:t>
            </a:r>
            <a:r>
              <a:rPr lang="en-US" sz="2000" dirty="0">
                <a:cs typeface="Calibri"/>
              </a:rPr>
              <a:t> which means stronghold.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30728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29F4FEF-3F4E-4042-8E6D-C24E201FB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8B53F49-CD51-4CC4-92D7-0318144A7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0" y="810823"/>
            <a:ext cx="5105400" cy="257969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dirty="0">
                <a:latin typeface="Britannic Bold"/>
              </a:rPr>
              <a:t>Kylemore Abbey</a:t>
            </a:r>
          </a:p>
          <a:p>
            <a:endParaRPr lang="en-US" sz="44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Obraz 10" descr="Obraz zawierający zewnętrzne, drzewo, woda, przyroda&#10;&#10;Opis wygenerowany automatycznie">
            <a:extLst>
              <a:ext uri="{FF2B5EF4-FFF2-40B4-BE49-F238E27FC236}">
                <a16:creationId xmlns:a16="http://schemas.microsoft.com/office/drawing/2014/main" id="{1FB1A6FE-A294-4426-A292-F54B57C1F6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309"/>
          <a:stretch/>
        </p:blipFill>
        <p:spPr>
          <a:xfrm>
            <a:off x="20" y="10"/>
            <a:ext cx="6105116" cy="4191736"/>
          </a:xfrm>
          <a:custGeom>
            <a:avLst/>
            <a:gdLst/>
            <a:ahLst/>
            <a:cxnLst/>
            <a:rect l="l" t="t" r="r" b="b"/>
            <a:pathLst>
              <a:path w="6105136" h="4191746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007468" y="4190779"/>
                  <a:pt x="1790648" y="4201115"/>
                  <a:pt x="1535079" y="4190306"/>
                </a:cubicBez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</p:pic>
      <p:pic>
        <p:nvPicPr>
          <p:cNvPr id="5" name="Obraz 5" descr="Obraz zawierający woda, drzewo, trawa, jezioro&#10;&#10;Opis wygenerowany automatycznie">
            <a:extLst>
              <a:ext uri="{FF2B5EF4-FFF2-40B4-BE49-F238E27FC236}">
                <a16:creationId xmlns:a16="http://schemas.microsoft.com/office/drawing/2014/main" id="{C590070C-2A79-4B79-B88A-DD6B3F33DB8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t="15091" b="21941"/>
          <a:stretch/>
        </p:blipFill>
        <p:spPr>
          <a:xfrm>
            <a:off x="462420" y="4304418"/>
            <a:ext cx="5414116" cy="2553582"/>
          </a:xfrm>
          <a:custGeom>
            <a:avLst/>
            <a:gdLst/>
            <a:ahLst/>
            <a:cxnLst/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8A8E67F-1462-4191-8CF5-7B2660EF1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48399" y="3124205"/>
            <a:ext cx="5105400" cy="30527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Kylemore Abbey is a Benedictine monastery in Connemara in County Galway. </a:t>
            </a:r>
            <a:endParaRPr lang="pl-PL" dirty="0"/>
          </a:p>
          <a:p>
            <a:r>
              <a:rPr lang="en-US" sz="2000" dirty="0"/>
              <a:t>Kylemore Castle was built in 1868 as a private home for the family of Mitchell Henry who was  a wealthy doctor from London. His family was involved in textile manufacturing in Manchester. </a:t>
            </a:r>
            <a:endParaRPr lang="en-US" sz="2000" dirty="0"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78652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41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AA329A9-00C7-4ADF-8587-5164C3AEB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9380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latin typeface="Britannic Bold"/>
              </a:rPr>
              <a:t>Library of Trinity College Dublin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E3F0B22A-16D9-4C94-992E-F6C37095F4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3786" y="2310061"/>
            <a:ext cx="3871513" cy="369437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Library of Trinity College Dublin serves Trinity College and the University of Dublin.</a:t>
            </a:r>
            <a:endParaRPr lang="en-US" sz="2000">
              <a:cs typeface="Calibri"/>
            </a:endParaRPr>
          </a:p>
          <a:p>
            <a:r>
              <a:rPr lang="en-US" sz="2000" dirty="0"/>
              <a:t>The Library is the permanent home to the Brian Boru harp, a copy of 1916 Proclamation of the Irish Republic as well as the Book of Kells.</a:t>
            </a:r>
            <a:endParaRPr lang="en-US" sz="2000">
              <a:cs typeface="Calibri"/>
            </a:endParaRPr>
          </a:p>
          <a:p>
            <a:r>
              <a:rPr lang="en-US" sz="2000" dirty="0"/>
              <a:t>The main chamber of the Old Library has 65-metres long. It was built between 1712 and 1732. </a:t>
            </a:r>
            <a:endParaRPr lang="en-US" sz="2000" dirty="0">
              <a:cs typeface="Calibri" panose="020F0502020204030204"/>
            </a:endParaRPr>
          </a:p>
          <a:p>
            <a:r>
              <a:rPr lang="en-US" sz="2000" dirty="0"/>
              <a:t>There are housed 200,000 of the Library's oldest books.</a:t>
            </a:r>
            <a:endParaRPr lang="en-US" sz="2000" dirty="0">
              <a:cs typeface="Calibri"/>
            </a:endParaRPr>
          </a:p>
        </p:txBody>
      </p:sp>
      <p:pic>
        <p:nvPicPr>
          <p:cNvPr id="6" name="Obraz 7" descr="Obraz zawierający tekst&#10;&#10;Opis wygenerowany automatycznie">
            <a:extLst>
              <a:ext uri="{FF2B5EF4-FFF2-40B4-BE49-F238E27FC236}">
                <a16:creationId xmlns:a16="http://schemas.microsoft.com/office/drawing/2014/main" id="{D2C3773A-82C5-4F60-953D-A48FCDF939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159" r="1" b="16164"/>
          <a:stretch/>
        </p:blipFill>
        <p:spPr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5" name="Obraz 5" descr="Obraz zawierający tekst, biblioteka&#10;&#10;Opis wygenerowany automatycznie">
            <a:extLst>
              <a:ext uri="{FF2B5EF4-FFF2-40B4-BE49-F238E27FC236}">
                <a16:creationId xmlns:a16="http://schemas.microsoft.com/office/drawing/2014/main" id="{ABBF2C02-B8D8-4A3D-8C43-3A1E1865247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t="31254" r="1" b="14653"/>
          <a:stretch/>
        </p:blipFill>
        <p:spPr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564739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29F4FEF-3F4E-4042-8E6D-C24E201FB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09B5B1E-2CA0-40CE-9D79-4C53ABD55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06836" y="-229836"/>
            <a:ext cx="5105400" cy="257969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dirty="0">
                <a:latin typeface="Britannic Bold"/>
              </a:rPr>
              <a:t>Newgrange</a:t>
            </a:r>
          </a:p>
        </p:txBody>
      </p:sp>
      <p:pic>
        <p:nvPicPr>
          <p:cNvPr id="5" name="Obraz 5" descr="Obraz zawierający tekst, trawa, porośnięte trawą, bujny&#10;&#10;Opis wygenerowany automatycznie">
            <a:extLst>
              <a:ext uri="{FF2B5EF4-FFF2-40B4-BE49-F238E27FC236}">
                <a16:creationId xmlns:a16="http://schemas.microsoft.com/office/drawing/2014/main" id="{2058FD85-E968-49C2-915F-8B3FFEB9236B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8540" r="1" b="21877"/>
          <a:stretch/>
        </p:blipFill>
        <p:spPr>
          <a:xfrm>
            <a:off x="20" y="10"/>
            <a:ext cx="6105116" cy="4191736"/>
          </a:xfrm>
          <a:custGeom>
            <a:avLst/>
            <a:gdLst/>
            <a:ahLst/>
            <a:cxnLst/>
            <a:rect l="l" t="t" r="r" b="b"/>
            <a:pathLst>
              <a:path w="6105136" h="4191746">
                <a:moveTo>
                  <a:pt x="0" y="0"/>
                </a:moveTo>
                <a:lnTo>
                  <a:pt x="5607799" y="0"/>
                </a:lnTo>
                <a:lnTo>
                  <a:pt x="5571513" y="27327"/>
                </a:lnTo>
                <a:cubicBezTo>
                  <a:pt x="5516855" y="89886"/>
                  <a:pt x="5497833" y="180727"/>
                  <a:pt x="5456712" y="261788"/>
                </a:cubicBezTo>
                <a:cubicBezTo>
                  <a:pt x="5516289" y="304550"/>
                  <a:pt x="5587520" y="313948"/>
                  <a:pt x="5651844" y="341674"/>
                </a:cubicBezTo>
                <a:cubicBezTo>
                  <a:pt x="5718760" y="370809"/>
                  <a:pt x="5718760" y="392425"/>
                  <a:pt x="5663501" y="477009"/>
                </a:cubicBezTo>
                <a:cubicBezTo>
                  <a:pt x="5807259" y="495339"/>
                  <a:pt x="5807259" y="495339"/>
                  <a:pt x="5762794" y="628324"/>
                </a:cubicBezTo>
                <a:cubicBezTo>
                  <a:pt x="5883243" y="640542"/>
                  <a:pt x="5962676" y="703511"/>
                  <a:pt x="5981237" y="841197"/>
                </a:cubicBezTo>
                <a:cubicBezTo>
                  <a:pt x="5990305" y="907926"/>
                  <a:pt x="6044700" y="939409"/>
                  <a:pt x="6105136" y="984052"/>
                </a:cubicBezTo>
                <a:cubicBezTo>
                  <a:pt x="6030022" y="1027286"/>
                  <a:pt x="5979081" y="1117509"/>
                  <a:pt x="5891443" y="1022115"/>
                </a:cubicBezTo>
                <a:cubicBezTo>
                  <a:pt x="5859498" y="987342"/>
                  <a:pt x="5862517" y="1031513"/>
                  <a:pt x="5858202" y="1044202"/>
                </a:cubicBezTo>
                <a:cubicBezTo>
                  <a:pt x="5847842" y="1075215"/>
                  <a:pt x="5869424" y="1095893"/>
                  <a:pt x="5883673" y="1119387"/>
                </a:cubicBezTo>
                <a:cubicBezTo>
                  <a:pt x="5897486" y="1142885"/>
                  <a:pt x="5913893" y="1167789"/>
                  <a:pt x="5917778" y="1194108"/>
                </a:cubicBezTo>
                <a:cubicBezTo>
                  <a:pt x="5920365" y="1212434"/>
                  <a:pt x="5907848" y="1239216"/>
                  <a:pt x="5894034" y="1252846"/>
                </a:cubicBezTo>
                <a:cubicBezTo>
                  <a:pt x="5821506" y="1324743"/>
                  <a:pt x="5864677" y="1486396"/>
                  <a:pt x="5727393" y="1507074"/>
                </a:cubicBezTo>
                <a:cubicBezTo>
                  <a:pt x="5665659" y="1516469"/>
                  <a:pt x="5635872" y="1575680"/>
                  <a:pt x="5590543" y="1608104"/>
                </a:cubicBezTo>
                <a:cubicBezTo>
                  <a:pt x="5432970" y="1721355"/>
                  <a:pt x="5327632" y="1867030"/>
                  <a:pt x="5278850" y="2067214"/>
                </a:cubicBezTo>
                <a:cubicBezTo>
                  <a:pt x="5265468" y="2122664"/>
                  <a:pt x="5214092" y="2167309"/>
                  <a:pt x="5180851" y="2216179"/>
                </a:cubicBezTo>
                <a:cubicBezTo>
                  <a:pt x="5196826" y="2251892"/>
                  <a:pt x="5284029" y="2174826"/>
                  <a:pt x="5253380" y="2268808"/>
                </a:cubicBezTo>
                <a:cubicBezTo>
                  <a:pt x="5230067" y="2339298"/>
                  <a:pt x="5170490" y="2383001"/>
                  <a:pt x="5114368" y="2424825"/>
                </a:cubicBezTo>
                <a:cubicBezTo>
                  <a:pt x="5050475" y="2472284"/>
                  <a:pt x="4979676" y="2510347"/>
                  <a:pt x="4950749" y="2598221"/>
                </a:cubicBezTo>
                <a:cubicBezTo>
                  <a:pt x="4944706" y="2617020"/>
                  <a:pt x="4925279" y="2636755"/>
                  <a:pt x="4908013" y="2644276"/>
                </a:cubicBezTo>
                <a:cubicBezTo>
                  <a:pt x="4007468" y="4190779"/>
                  <a:pt x="1790648" y="4201115"/>
                  <a:pt x="1535079" y="4190306"/>
                </a:cubicBezTo>
                <a:cubicBezTo>
                  <a:pt x="1225543" y="4176680"/>
                  <a:pt x="932844" y="4081285"/>
                  <a:pt x="645760" y="3962397"/>
                </a:cubicBezTo>
                <a:cubicBezTo>
                  <a:pt x="524448" y="3912117"/>
                  <a:pt x="411775" y="3840689"/>
                  <a:pt x="293915" y="3785239"/>
                </a:cubicBezTo>
                <a:cubicBezTo>
                  <a:pt x="212539" y="3746940"/>
                  <a:pt x="140444" y="3691254"/>
                  <a:pt x="68403" y="3637448"/>
                </a:cubicBezTo>
                <a:lnTo>
                  <a:pt x="0" y="3589272"/>
                </a:lnTo>
                <a:close/>
              </a:path>
            </a:pathLst>
          </a:custGeom>
        </p:spPr>
      </p:pic>
      <p:pic>
        <p:nvPicPr>
          <p:cNvPr id="6" name="Obraz 6" descr="Obraz zawierający trawa, budynek, kamień, stare&#10;&#10;Opis wygenerowany automatycznie">
            <a:extLst>
              <a:ext uri="{FF2B5EF4-FFF2-40B4-BE49-F238E27FC236}">
                <a16:creationId xmlns:a16="http://schemas.microsoft.com/office/drawing/2014/main" id="{0BC95834-283D-4040-89AD-17F8A1CF8C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409" r="-1" b="-1"/>
          <a:stretch/>
        </p:blipFill>
        <p:spPr>
          <a:xfrm>
            <a:off x="462420" y="4304418"/>
            <a:ext cx="5414116" cy="2553582"/>
          </a:xfrm>
          <a:custGeom>
            <a:avLst/>
            <a:gdLst/>
            <a:ahLst/>
            <a:cxnLst/>
            <a:rect l="l" t="t" r="r" b="b"/>
            <a:pathLst>
              <a:path w="5414116" h="2553582">
                <a:moveTo>
                  <a:pt x="158526" y="1316979"/>
                </a:moveTo>
                <a:lnTo>
                  <a:pt x="156754" y="1330318"/>
                </a:lnTo>
                <a:lnTo>
                  <a:pt x="150357" y="1343402"/>
                </a:lnTo>
                <a:cubicBezTo>
                  <a:pt x="148595" y="1346671"/>
                  <a:pt x="147784" y="1347597"/>
                  <a:pt x="148224" y="1345403"/>
                </a:cubicBezTo>
                <a:cubicBezTo>
                  <a:pt x="148536" y="1343890"/>
                  <a:pt x="150150" y="1339188"/>
                  <a:pt x="152759" y="1332109"/>
                </a:cubicBezTo>
                <a:close/>
                <a:moveTo>
                  <a:pt x="183999" y="1247985"/>
                </a:moveTo>
                <a:lnTo>
                  <a:pt x="185425" y="1249095"/>
                </a:lnTo>
                <a:lnTo>
                  <a:pt x="177909" y="1267545"/>
                </a:lnTo>
                <a:cubicBezTo>
                  <a:pt x="172543" y="1280910"/>
                  <a:pt x="167559" y="1293511"/>
                  <a:pt x="163267" y="1304542"/>
                </a:cubicBezTo>
                <a:lnTo>
                  <a:pt x="158526" y="1316979"/>
                </a:lnTo>
                <a:lnTo>
                  <a:pt x="160096" y="1305161"/>
                </a:lnTo>
                <a:cubicBezTo>
                  <a:pt x="166154" y="1273946"/>
                  <a:pt x="174799" y="1251295"/>
                  <a:pt x="183999" y="1247985"/>
                </a:cubicBezTo>
                <a:close/>
                <a:moveTo>
                  <a:pt x="2747400" y="406"/>
                </a:moveTo>
                <a:cubicBezTo>
                  <a:pt x="3035071" y="-4281"/>
                  <a:pt x="3341945" y="31161"/>
                  <a:pt x="3649095" y="133697"/>
                </a:cubicBezTo>
                <a:cubicBezTo>
                  <a:pt x="3849864" y="200721"/>
                  <a:pt x="4603144" y="576730"/>
                  <a:pt x="4698157" y="641897"/>
                </a:cubicBezTo>
                <a:cubicBezTo>
                  <a:pt x="4795794" y="709015"/>
                  <a:pt x="4865356" y="805949"/>
                  <a:pt x="4969229" y="864848"/>
                </a:cubicBezTo>
                <a:cubicBezTo>
                  <a:pt x="5024230" y="895855"/>
                  <a:pt x="5072076" y="940214"/>
                  <a:pt x="5031717" y="1024948"/>
                </a:cubicBezTo>
                <a:cubicBezTo>
                  <a:pt x="5020170" y="1048963"/>
                  <a:pt x="5029183" y="1072811"/>
                  <a:pt x="5057014" y="1071682"/>
                </a:cubicBezTo>
                <a:cubicBezTo>
                  <a:pt x="5109680" y="1069387"/>
                  <a:pt x="5118666" y="1110271"/>
                  <a:pt x="5135838" y="1143392"/>
                </a:cubicBezTo>
                <a:cubicBezTo>
                  <a:pt x="5166252" y="1202027"/>
                  <a:pt x="5193622" y="1263285"/>
                  <a:pt x="5266156" y="1289064"/>
                </a:cubicBezTo>
                <a:cubicBezTo>
                  <a:pt x="5238324" y="1323279"/>
                  <a:pt x="5215649" y="1311585"/>
                  <a:pt x="5195858" y="1298567"/>
                </a:cubicBezTo>
                <a:cubicBezTo>
                  <a:pt x="5143669" y="1263879"/>
                  <a:pt x="5093474" y="1226987"/>
                  <a:pt x="5041179" y="1192607"/>
                </a:cubicBezTo>
                <a:cubicBezTo>
                  <a:pt x="5007224" y="1170236"/>
                  <a:pt x="4975133" y="1142623"/>
                  <a:pt x="4918135" y="1145234"/>
                </a:cubicBezTo>
                <a:cubicBezTo>
                  <a:pt x="4935797" y="1231274"/>
                  <a:pt x="5007025" y="1262427"/>
                  <a:pt x="5060171" y="1300349"/>
                </a:cubicBezTo>
                <a:cubicBezTo>
                  <a:pt x="5126536" y="1347737"/>
                  <a:pt x="5152263" y="1413621"/>
                  <a:pt x="5184421" y="1487704"/>
                </a:cubicBezTo>
                <a:cubicBezTo>
                  <a:pt x="5122415" y="1489134"/>
                  <a:pt x="5103753" y="1435610"/>
                  <a:pt x="5058648" y="1427657"/>
                </a:cubicBezTo>
                <a:cubicBezTo>
                  <a:pt x="5053296" y="1435084"/>
                  <a:pt x="5045346" y="1445577"/>
                  <a:pt x="5045794" y="1446015"/>
                </a:cubicBezTo>
                <a:cubicBezTo>
                  <a:pt x="5106451" y="1496737"/>
                  <a:pt x="5117537" y="1568193"/>
                  <a:pt x="5101767" y="1647359"/>
                </a:cubicBezTo>
                <a:cubicBezTo>
                  <a:pt x="5093584" y="1688209"/>
                  <a:pt x="5115626" y="1706770"/>
                  <a:pt x="5135030" y="1731061"/>
                </a:cubicBezTo>
                <a:cubicBezTo>
                  <a:pt x="5203090" y="1816944"/>
                  <a:pt x="5278566" y="1897224"/>
                  <a:pt x="5321944" y="2003361"/>
                </a:cubicBezTo>
                <a:cubicBezTo>
                  <a:pt x="5239878" y="1971324"/>
                  <a:pt x="5191106" y="1897335"/>
                  <a:pt x="5107240" y="1850840"/>
                </a:cubicBezTo>
                <a:cubicBezTo>
                  <a:pt x="5146549" y="1965041"/>
                  <a:pt x="5224816" y="2036621"/>
                  <a:pt x="5290952" y="2116036"/>
                </a:cubicBezTo>
                <a:cubicBezTo>
                  <a:pt x="5321198" y="2152238"/>
                  <a:pt x="5345753" y="2195120"/>
                  <a:pt x="5388446" y="2220887"/>
                </a:cubicBezTo>
                <a:cubicBezTo>
                  <a:pt x="5403552" y="2230128"/>
                  <a:pt x="5428090" y="2247608"/>
                  <a:pt x="5403992" y="2273010"/>
                </a:cubicBezTo>
                <a:cubicBezTo>
                  <a:pt x="5383871" y="2294002"/>
                  <a:pt x="5363583" y="2281535"/>
                  <a:pt x="5345240" y="2269525"/>
                </a:cubicBezTo>
                <a:cubicBezTo>
                  <a:pt x="5301305" y="2240459"/>
                  <a:pt x="5249677" y="2227961"/>
                  <a:pt x="5181971" y="2212341"/>
                </a:cubicBezTo>
                <a:cubicBezTo>
                  <a:pt x="5210776" y="2304349"/>
                  <a:pt x="5323140" y="2305426"/>
                  <a:pt x="5342451" y="2399541"/>
                </a:cubicBezTo>
                <a:cubicBezTo>
                  <a:pt x="5276493" y="2399374"/>
                  <a:pt x="5240279" y="2358756"/>
                  <a:pt x="5193127" y="2341296"/>
                </a:cubicBezTo>
                <a:cubicBezTo>
                  <a:pt x="5150483" y="2325566"/>
                  <a:pt x="5134316" y="2337131"/>
                  <a:pt x="5128778" y="2384953"/>
                </a:cubicBezTo>
                <a:cubicBezTo>
                  <a:pt x="5120098" y="2459440"/>
                  <a:pt x="5082689" y="2490060"/>
                  <a:pt x="5024779" y="2455361"/>
                </a:cubicBezTo>
                <a:cubicBezTo>
                  <a:pt x="4971160" y="2423009"/>
                  <a:pt x="4955618" y="2448088"/>
                  <a:pt x="4957119" y="2492221"/>
                </a:cubicBezTo>
                <a:cubicBezTo>
                  <a:pt x="4957659" y="2508307"/>
                  <a:pt x="4955422" y="2522819"/>
                  <a:pt x="4951208" y="2536243"/>
                </a:cubicBezTo>
                <a:lnTo>
                  <a:pt x="4942986" y="2553582"/>
                </a:lnTo>
                <a:lnTo>
                  <a:pt x="0" y="2553582"/>
                </a:lnTo>
                <a:lnTo>
                  <a:pt x="10415" y="2540282"/>
                </a:lnTo>
                <a:cubicBezTo>
                  <a:pt x="21321" y="2529317"/>
                  <a:pt x="34083" y="2520126"/>
                  <a:pt x="50390" y="2514109"/>
                </a:cubicBezTo>
                <a:cubicBezTo>
                  <a:pt x="60150" y="2510393"/>
                  <a:pt x="69288" y="2504190"/>
                  <a:pt x="78593" y="2498362"/>
                </a:cubicBezTo>
                <a:cubicBezTo>
                  <a:pt x="79663" y="2490260"/>
                  <a:pt x="77016" y="2483287"/>
                  <a:pt x="68604" y="2478966"/>
                </a:cubicBezTo>
                <a:cubicBezTo>
                  <a:pt x="15119" y="2451323"/>
                  <a:pt x="33815" y="2412284"/>
                  <a:pt x="51592" y="2367344"/>
                </a:cubicBezTo>
                <a:cubicBezTo>
                  <a:pt x="73482" y="2311677"/>
                  <a:pt x="117178" y="2293901"/>
                  <a:pt x="167239" y="2281968"/>
                </a:cubicBezTo>
                <a:cubicBezTo>
                  <a:pt x="184333" y="2277976"/>
                  <a:pt x="204809" y="2283134"/>
                  <a:pt x="218700" y="2261009"/>
                </a:cubicBezTo>
                <a:cubicBezTo>
                  <a:pt x="202945" y="2233233"/>
                  <a:pt x="167661" y="2244301"/>
                  <a:pt x="144260" y="2232104"/>
                </a:cubicBezTo>
                <a:cubicBezTo>
                  <a:pt x="124982" y="2221882"/>
                  <a:pt x="89225" y="2216464"/>
                  <a:pt x="132450" y="2182200"/>
                </a:cubicBezTo>
                <a:cubicBezTo>
                  <a:pt x="145069" y="2172139"/>
                  <a:pt x="138401" y="2161211"/>
                  <a:pt x="128269" y="2157485"/>
                </a:cubicBezTo>
                <a:cubicBezTo>
                  <a:pt x="45771" y="2128357"/>
                  <a:pt x="114856" y="2054401"/>
                  <a:pt x="102768" y="2004430"/>
                </a:cubicBezTo>
                <a:cubicBezTo>
                  <a:pt x="99143" y="1990876"/>
                  <a:pt x="114661" y="1971808"/>
                  <a:pt x="128485" y="1969383"/>
                </a:cubicBezTo>
                <a:cubicBezTo>
                  <a:pt x="216478" y="1953355"/>
                  <a:pt x="255260" y="1875600"/>
                  <a:pt x="316632" y="1814867"/>
                </a:cubicBezTo>
                <a:cubicBezTo>
                  <a:pt x="286607" y="1778049"/>
                  <a:pt x="240843" y="1760915"/>
                  <a:pt x="204084" y="1732869"/>
                </a:cubicBezTo>
                <a:cubicBezTo>
                  <a:pt x="165873" y="1703815"/>
                  <a:pt x="170805" y="1689937"/>
                  <a:pt x="227085" y="1644378"/>
                </a:cubicBezTo>
                <a:cubicBezTo>
                  <a:pt x="135002" y="1609983"/>
                  <a:pt x="135002" y="1609983"/>
                  <a:pt x="194840" y="1531510"/>
                </a:cubicBezTo>
                <a:cubicBezTo>
                  <a:pt x="155738" y="1518118"/>
                  <a:pt x="147268" y="1431235"/>
                  <a:pt x="153201" y="1357062"/>
                </a:cubicBezTo>
                <a:lnTo>
                  <a:pt x="156754" y="1330318"/>
                </a:lnTo>
                <a:lnTo>
                  <a:pt x="158203" y="1327353"/>
                </a:lnTo>
                <a:cubicBezTo>
                  <a:pt x="164944" y="1313010"/>
                  <a:pt x="174305" y="1292418"/>
                  <a:pt x="183908" y="1271808"/>
                </a:cubicBezTo>
                <a:lnTo>
                  <a:pt x="192178" y="1254359"/>
                </a:lnTo>
                <a:lnTo>
                  <a:pt x="197963" y="1258870"/>
                </a:lnTo>
                <a:cubicBezTo>
                  <a:pt x="201319" y="1265759"/>
                  <a:pt x="204343" y="1269123"/>
                  <a:pt x="207082" y="1270177"/>
                </a:cubicBezTo>
                <a:cubicBezTo>
                  <a:pt x="215301" y="1273335"/>
                  <a:pt x="220953" y="1255680"/>
                  <a:pt x="225258" y="1249926"/>
                </a:cubicBezTo>
                <a:cubicBezTo>
                  <a:pt x="239225" y="1231830"/>
                  <a:pt x="229470" y="1215162"/>
                  <a:pt x="225383" y="1197822"/>
                </a:cubicBezTo>
                <a:cubicBezTo>
                  <a:pt x="223809" y="1191435"/>
                  <a:pt x="212069" y="1213060"/>
                  <a:pt x="198195" y="1241661"/>
                </a:cubicBezTo>
                <a:lnTo>
                  <a:pt x="192178" y="1254359"/>
                </a:lnTo>
                <a:lnTo>
                  <a:pt x="185425" y="1249095"/>
                </a:lnTo>
                <a:lnTo>
                  <a:pt x="194847" y="1225969"/>
                </a:lnTo>
                <a:cubicBezTo>
                  <a:pt x="218144" y="1169629"/>
                  <a:pt x="242658" y="1113997"/>
                  <a:pt x="248781" y="1110761"/>
                </a:cubicBezTo>
                <a:cubicBezTo>
                  <a:pt x="313786" y="1076283"/>
                  <a:pt x="321395" y="965784"/>
                  <a:pt x="418181" y="974220"/>
                </a:cubicBezTo>
                <a:cubicBezTo>
                  <a:pt x="461819" y="977818"/>
                  <a:pt x="495215" y="944914"/>
                  <a:pt x="532987" y="931088"/>
                </a:cubicBezTo>
                <a:cubicBezTo>
                  <a:pt x="664440" y="883526"/>
                  <a:pt x="768295" y="806734"/>
                  <a:pt x="846702" y="686183"/>
                </a:cubicBezTo>
                <a:cubicBezTo>
                  <a:pt x="868484" y="652881"/>
                  <a:pt x="913166" y="632329"/>
                  <a:pt x="946487" y="606427"/>
                </a:cubicBezTo>
                <a:cubicBezTo>
                  <a:pt x="943857" y="580742"/>
                  <a:pt x="867909" y="616319"/>
                  <a:pt x="909859" y="561037"/>
                </a:cubicBezTo>
                <a:cubicBezTo>
                  <a:pt x="941546" y="519374"/>
                  <a:pt x="991572" y="500749"/>
                  <a:pt x="1038549" y="483076"/>
                </a:cubicBezTo>
                <a:cubicBezTo>
                  <a:pt x="1092404" y="463016"/>
                  <a:pt x="1148626" y="449861"/>
                  <a:pt x="1187871" y="397948"/>
                </a:cubicBezTo>
                <a:cubicBezTo>
                  <a:pt x="1194206" y="389666"/>
                  <a:pt x="1884389" y="14461"/>
                  <a:pt x="2747400" y="406"/>
                </a:cubicBezTo>
                <a:close/>
              </a:path>
            </a:pathLst>
          </a:cu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06BA5166-4539-4318-A72C-D4E25620C3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09853" y="2612894"/>
            <a:ext cx="4745183" cy="305275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Newgrange is a prehistoric monument in Cunty </a:t>
            </a:r>
            <a:r>
              <a:rPr lang="en-US" sz="2000" dirty="0" err="1"/>
              <a:t>Meath</a:t>
            </a:r>
            <a:r>
              <a:rPr lang="en-US" sz="2000" dirty="0"/>
              <a:t>.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The monument was built by Neolithic people who were native agriculturalists lived off growing crops and raising animals such as cattle in the area of their settlements.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Many archaeologists believed that the monument had religious significance of some sort or another. Either of them consider it as a place of worship for a "cult of the dead" or astronomically-based faith. </a:t>
            </a:r>
            <a:endParaRPr lang="en-US" sz="2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8902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0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7FBF760-3AE2-46D6-8911-26CD559F2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3816095" cy="19380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kern="1200" dirty="0">
                <a:latin typeface="Britannic Bold"/>
              </a:rPr>
              <a:t>Blarney Castle 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E446DD5-51B9-4442-A0D2-3B1B5CCC06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6695" y="2126815"/>
            <a:ext cx="3455877" cy="369437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/>
              <a:t>Blarney Castle is a medieval stronghold.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This castle is dates from before 1200. </a:t>
            </a:r>
            <a:endParaRPr lang="en-US" sz="2000">
              <a:cs typeface="Calibri"/>
            </a:endParaRPr>
          </a:p>
          <a:p>
            <a:r>
              <a:rPr lang="en-US" sz="2000" dirty="0"/>
              <a:t>It was destroyed in 1446 subsequently rebuilt by Cormac </a:t>
            </a:r>
            <a:r>
              <a:rPr lang="en-US" sz="2000" dirty="0" err="1"/>
              <a:t>Láidir</a:t>
            </a:r>
            <a:r>
              <a:rPr lang="en-US" sz="2000" dirty="0"/>
              <a:t> </a:t>
            </a:r>
            <a:r>
              <a:rPr lang="en-US" sz="2000" dirty="0" err="1"/>
              <a:t>MacCarthy</a:t>
            </a:r>
            <a:r>
              <a:rPr lang="en-US" sz="2000" dirty="0"/>
              <a:t>.</a:t>
            </a:r>
            <a:endParaRPr lang="en-US" sz="2000">
              <a:cs typeface="Calibri"/>
            </a:endParaRPr>
          </a:p>
          <a:p>
            <a:r>
              <a:rPr lang="en-US" sz="2000" dirty="0"/>
              <a:t>The castle is now a partial ruin with some accessible rooms and battlements.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The castle is surrounded by extensive gardens.</a:t>
            </a:r>
            <a:endParaRPr lang="en-US" sz="2000">
              <a:cs typeface="Calibri"/>
            </a:endParaRPr>
          </a:p>
        </p:txBody>
      </p:sp>
      <p:pic>
        <p:nvPicPr>
          <p:cNvPr id="5" name="Obraz 5" descr="Obraz zawierający budynek, niebo, zewnętrzne, wieża&#10;&#10;Opis wygenerowany automatycznie">
            <a:extLst>
              <a:ext uri="{FF2B5EF4-FFF2-40B4-BE49-F238E27FC236}">
                <a16:creationId xmlns:a16="http://schemas.microsoft.com/office/drawing/2014/main" id="{CEA7314F-9E37-4A83-BCAD-09A7409C5F2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1911" r="1" b="11912"/>
          <a:stretch/>
        </p:blipFill>
        <p:spPr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6" name="Obraz 6" descr="Obraz zawierający drzewo, trawa, zewnętrzne, budynek&#10;&#10;Opis wygenerowany automatycznie">
            <a:extLst>
              <a:ext uri="{FF2B5EF4-FFF2-40B4-BE49-F238E27FC236}">
                <a16:creationId xmlns:a16="http://schemas.microsoft.com/office/drawing/2014/main" id="{3AA57F0D-524E-40C4-BB21-1DD2C8F5757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9135" b="7857"/>
          <a:stretch/>
        </p:blipFill>
        <p:spPr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689075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C3A44BB-E01C-4AA8-B2C8-32FC346D2E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70DE350-CF65-4892-A86B-2BEF4C6C4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6846" y="3293703"/>
            <a:ext cx="6003980" cy="1325563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kern="1200" dirty="0">
                <a:latin typeface="Britannic Bold"/>
              </a:rPr>
              <a:t>Cliffs of Moher</a:t>
            </a:r>
          </a:p>
        </p:txBody>
      </p:sp>
      <p:pic>
        <p:nvPicPr>
          <p:cNvPr id="7" name="Obraz 7" descr="Obraz zawierający przyroda, otoczone&#10;&#10;Opis wygenerowany automatycznie">
            <a:extLst>
              <a:ext uri="{FF2B5EF4-FFF2-40B4-BE49-F238E27FC236}">
                <a16:creationId xmlns:a16="http://schemas.microsoft.com/office/drawing/2014/main" id="{F83014C5-C76D-4705-A96E-90422DFBCC7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862" r="308"/>
          <a:stretch/>
        </p:blipFill>
        <p:spPr>
          <a:xfrm>
            <a:off x="4406845" y="3"/>
            <a:ext cx="4101288" cy="3418797"/>
          </a:xfrm>
          <a:custGeom>
            <a:avLst/>
            <a:gdLst/>
            <a:ahLst/>
            <a:cxnLst/>
            <a:rect l="l" t="t" r="r" b="b"/>
            <a:pathLst>
              <a:path w="4101288" h="3418797">
                <a:moveTo>
                  <a:pt x="989912" y="0"/>
                </a:moveTo>
                <a:lnTo>
                  <a:pt x="3844502" y="0"/>
                </a:lnTo>
                <a:lnTo>
                  <a:pt x="3760850" y="25406"/>
                </a:lnTo>
                <a:cubicBezTo>
                  <a:pt x="3711615" y="43967"/>
                  <a:pt x="3663870" y="67007"/>
                  <a:pt x="3618425" y="98254"/>
                </a:cubicBezTo>
                <a:cubicBezTo>
                  <a:pt x="3626136" y="110145"/>
                  <a:pt x="3665355" y="144049"/>
                  <a:pt x="3649272" y="146579"/>
                </a:cubicBezTo>
                <a:cubicBezTo>
                  <a:pt x="3604102" y="153917"/>
                  <a:pt x="3564000" y="178711"/>
                  <a:pt x="3522797" y="199205"/>
                </a:cubicBezTo>
                <a:cubicBezTo>
                  <a:pt x="3504948" y="208060"/>
                  <a:pt x="3483356" y="219700"/>
                  <a:pt x="3491728" y="251325"/>
                </a:cubicBezTo>
                <a:cubicBezTo>
                  <a:pt x="3506932" y="260181"/>
                  <a:pt x="3518169" y="247783"/>
                  <a:pt x="3530727" y="246772"/>
                </a:cubicBezTo>
                <a:cubicBezTo>
                  <a:pt x="3543507" y="245761"/>
                  <a:pt x="3572153" y="252336"/>
                  <a:pt x="3564219" y="256638"/>
                </a:cubicBezTo>
                <a:cubicBezTo>
                  <a:pt x="3528083" y="276121"/>
                  <a:pt x="3593085" y="322928"/>
                  <a:pt x="3550339" y="322928"/>
                </a:cubicBezTo>
                <a:cubicBezTo>
                  <a:pt x="3478728" y="323181"/>
                  <a:pt x="3440609" y="406169"/>
                  <a:pt x="3371643" y="408447"/>
                </a:cubicBezTo>
                <a:cubicBezTo>
                  <a:pt x="3360627" y="408698"/>
                  <a:pt x="3355338" y="423373"/>
                  <a:pt x="3355558" y="436278"/>
                </a:cubicBezTo>
                <a:cubicBezTo>
                  <a:pt x="3355558" y="451712"/>
                  <a:pt x="3365694" y="454494"/>
                  <a:pt x="3376931" y="456013"/>
                </a:cubicBezTo>
                <a:cubicBezTo>
                  <a:pt x="3394118" y="458289"/>
                  <a:pt x="3411965" y="436278"/>
                  <a:pt x="3434660" y="466133"/>
                </a:cubicBezTo>
                <a:cubicBezTo>
                  <a:pt x="3393898" y="483590"/>
                  <a:pt x="3353135" y="501049"/>
                  <a:pt x="3353797" y="561013"/>
                </a:cubicBezTo>
                <a:cubicBezTo>
                  <a:pt x="3354015" y="577205"/>
                  <a:pt x="3337050" y="583277"/>
                  <a:pt x="3324270" y="587325"/>
                </a:cubicBezTo>
                <a:cubicBezTo>
                  <a:pt x="3303117" y="593904"/>
                  <a:pt x="3285272" y="605543"/>
                  <a:pt x="3273812" y="628061"/>
                </a:cubicBezTo>
                <a:cubicBezTo>
                  <a:pt x="3274033" y="632362"/>
                  <a:pt x="3274254" y="636917"/>
                  <a:pt x="3272930" y="640459"/>
                </a:cubicBezTo>
                <a:cubicBezTo>
                  <a:pt x="3276676" y="694855"/>
                  <a:pt x="3307523" y="693336"/>
                  <a:pt x="3341676" y="684230"/>
                </a:cubicBezTo>
                <a:cubicBezTo>
                  <a:pt x="3382439" y="673096"/>
                  <a:pt x="3422762" y="652855"/>
                  <a:pt x="3465728" y="672338"/>
                </a:cubicBezTo>
                <a:cubicBezTo>
                  <a:pt x="3405133" y="698397"/>
                  <a:pt x="3339253" y="700422"/>
                  <a:pt x="3282405" y="737615"/>
                </a:cubicBezTo>
                <a:cubicBezTo>
                  <a:pt x="3490406" y="744447"/>
                  <a:pt x="3674169" y="627048"/>
                  <a:pt x="3875781" y="582013"/>
                </a:cubicBezTo>
                <a:cubicBezTo>
                  <a:pt x="3868951" y="612120"/>
                  <a:pt x="3852646" y="618193"/>
                  <a:pt x="3837883" y="622747"/>
                </a:cubicBezTo>
                <a:cubicBezTo>
                  <a:pt x="3763408" y="645519"/>
                  <a:pt x="3698188" y="690809"/>
                  <a:pt x="3630322" y="730023"/>
                </a:cubicBezTo>
                <a:cubicBezTo>
                  <a:pt x="3602340" y="746216"/>
                  <a:pt x="3582066" y="762411"/>
                  <a:pt x="3571492" y="797327"/>
                </a:cubicBezTo>
                <a:cubicBezTo>
                  <a:pt x="3562015" y="828953"/>
                  <a:pt x="3543728" y="843628"/>
                  <a:pt x="3509797" y="834518"/>
                </a:cubicBezTo>
                <a:cubicBezTo>
                  <a:pt x="3482254" y="826927"/>
                  <a:pt x="3452068" y="830975"/>
                  <a:pt x="3423203" y="833760"/>
                </a:cubicBezTo>
                <a:cubicBezTo>
                  <a:pt x="3389931" y="836796"/>
                  <a:pt x="3352693" y="872470"/>
                  <a:pt x="3361728" y="890941"/>
                </a:cubicBezTo>
                <a:cubicBezTo>
                  <a:pt x="3377151" y="922314"/>
                  <a:pt x="3402931" y="906627"/>
                  <a:pt x="3425847" y="903084"/>
                </a:cubicBezTo>
                <a:cubicBezTo>
                  <a:pt x="3451848" y="898784"/>
                  <a:pt x="3500100" y="889927"/>
                  <a:pt x="3500982" y="893723"/>
                </a:cubicBezTo>
                <a:cubicBezTo>
                  <a:pt x="3517950" y="972410"/>
                  <a:pt x="3637374" y="903845"/>
                  <a:pt x="3663154" y="896758"/>
                </a:cubicBezTo>
                <a:cubicBezTo>
                  <a:pt x="3695322" y="887904"/>
                  <a:pt x="3725509" y="904097"/>
                  <a:pt x="3756136" y="907891"/>
                </a:cubicBezTo>
                <a:cubicBezTo>
                  <a:pt x="3783459" y="911433"/>
                  <a:pt x="3937918" y="922314"/>
                  <a:pt x="3969866" y="888915"/>
                </a:cubicBezTo>
                <a:cubicBezTo>
                  <a:pt x="3974273" y="914976"/>
                  <a:pt x="3965020" y="925602"/>
                  <a:pt x="3957306" y="937494"/>
                </a:cubicBezTo>
                <a:cubicBezTo>
                  <a:pt x="3946511" y="954445"/>
                  <a:pt x="3944747" y="966337"/>
                  <a:pt x="3965239" y="979747"/>
                </a:cubicBezTo>
                <a:cubicBezTo>
                  <a:pt x="4023630" y="1018206"/>
                  <a:pt x="4022747" y="1019470"/>
                  <a:pt x="3968324" y="1071591"/>
                </a:cubicBezTo>
                <a:cubicBezTo>
                  <a:pt x="3965678" y="1073867"/>
                  <a:pt x="3966782" y="1081459"/>
                  <a:pt x="3966341" y="1086519"/>
                </a:cubicBezTo>
                <a:cubicBezTo>
                  <a:pt x="3980663" y="1094615"/>
                  <a:pt x="3997409" y="1074373"/>
                  <a:pt x="4014153" y="1096133"/>
                </a:cubicBezTo>
                <a:cubicBezTo>
                  <a:pt x="3941222" y="1191771"/>
                  <a:pt x="3829950" y="1215299"/>
                  <a:pt x="3729254" y="1287157"/>
                </a:cubicBezTo>
                <a:cubicBezTo>
                  <a:pt x="3810780" y="1310939"/>
                  <a:pt x="3859696" y="1227952"/>
                  <a:pt x="3919628" y="1238578"/>
                </a:cubicBezTo>
                <a:cubicBezTo>
                  <a:pt x="3949596" y="1264639"/>
                  <a:pt x="3860577" y="1306386"/>
                  <a:pt x="3945409" y="1318784"/>
                </a:cubicBezTo>
                <a:cubicBezTo>
                  <a:pt x="3908610" y="1341555"/>
                  <a:pt x="3881289" y="1363817"/>
                  <a:pt x="3855951" y="1390133"/>
                </a:cubicBezTo>
                <a:cubicBezTo>
                  <a:pt x="3810780" y="1437192"/>
                  <a:pt x="3801967" y="1468060"/>
                  <a:pt x="3822900" y="1531314"/>
                </a:cubicBezTo>
                <a:cubicBezTo>
                  <a:pt x="3836562" y="1572808"/>
                  <a:pt x="3856611" y="1611013"/>
                  <a:pt x="3838986" y="1660349"/>
                </a:cubicBezTo>
                <a:cubicBezTo>
                  <a:pt x="3826646" y="1694254"/>
                  <a:pt x="3831494" y="1716517"/>
                  <a:pt x="3877323" y="1701337"/>
                </a:cubicBezTo>
                <a:cubicBezTo>
                  <a:pt x="3926679" y="1685144"/>
                  <a:pt x="3945187" y="1715505"/>
                  <a:pt x="3932849" y="1774963"/>
                </a:cubicBezTo>
                <a:cubicBezTo>
                  <a:pt x="3924917" y="1813169"/>
                  <a:pt x="3933291" y="1824806"/>
                  <a:pt x="3967221" y="1820505"/>
                </a:cubicBezTo>
                <a:cubicBezTo>
                  <a:pt x="4004680" y="1815698"/>
                  <a:pt x="4040375" y="1790649"/>
                  <a:pt x="4086646" y="1802795"/>
                </a:cubicBezTo>
                <a:cubicBezTo>
                  <a:pt x="4049631" y="1872120"/>
                  <a:pt x="3970527" y="1852385"/>
                  <a:pt x="3927340" y="1918423"/>
                </a:cubicBezTo>
                <a:cubicBezTo>
                  <a:pt x="3978900" y="1918674"/>
                  <a:pt x="4018341" y="1918423"/>
                  <a:pt x="4056460" y="1903999"/>
                </a:cubicBezTo>
                <a:cubicBezTo>
                  <a:pt x="4072325" y="1898179"/>
                  <a:pt x="4089732" y="1892109"/>
                  <a:pt x="4098545" y="1912096"/>
                </a:cubicBezTo>
                <a:cubicBezTo>
                  <a:pt x="4108901" y="1936132"/>
                  <a:pt x="4087529" y="1945241"/>
                  <a:pt x="4074527" y="1949542"/>
                </a:cubicBezTo>
                <a:cubicBezTo>
                  <a:pt x="4037951" y="1961686"/>
                  <a:pt x="4009969" y="1990529"/>
                  <a:pt x="3979782" y="2013047"/>
                </a:cubicBezTo>
                <a:cubicBezTo>
                  <a:pt x="3913460" y="2062386"/>
                  <a:pt x="3840746" y="2103626"/>
                  <a:pt x="3784559" y="2185097"/>
                </a:cubicBezTo>
                <a:cubicBezTo>
                  <a:pt x="3855290" y="2164349"/>
                  <a:pt x="3907951" y="2116025"/>
                  <a:pt x="3973612" y="2106157"/>
                </a:cubicBezTo>
                <a:cubicBezTo>
                  <a:pt x="3916764" y="2180290"/>
                  <a:pt x="3843611" y="2229120"/>
                  <a:pt x="3774426" y="2283011"/>
                </a:cubicBezTo>
                <a:cubicBezTo>
                  <a:pt x="3754594" y="2298192"/>
                  <a:pt x="3734543" y="2308566"/>
                  <a:pt x="3730136" y="2341710"/>
                </a:cubicBezTo>
                <a:cubicBezTo>
                  <a:pt x="3721542" y="2405976"/>
                  <a:pt x="3695763" y="2459107"/>
                  <a:pt x="3640678" y="2487444"/>
                </a:cubicBezTo>
                <a:cubicBezTo>
                  <a:pt x="3640238" y="2487699"/>
                  <a:pt x="3643322" y="2497314"/>
                  <a:pt x="3645085" y="2503890"/>
                </a:cubicBezTo>
                <a:cubicBezTo>
                  <a:pt x="3678797" y="2505916"/>
                  <a:pt x="3705458" y="2467963"/>
                  <a:pt x="3748425" y="2480360"/>
                </a:cubicBezTo>
                <a:cubicBezTo>
                  <a:pt x="3707220" y="2531974"/>
                  <a:pt x="3672847" y="2578277"/>
                  <a:pt x="3614458" y="2602819"/>
                </a:cubicBezTo>
                <a:cubicBezTo>
                  <a:pt x="3567745" y="2622300"/>
                  <a:pt x="3510016" y="2633686"/>
                  <a:pt x="3476083" y="2696937"/>
                </a:cubicBezTo>
                <a:cubicBezTo>
                  <a:pt x="3515524" y="2709337"/>
                  <a:pt x="3544831" y="2693651"/>
                  <a:pt x="3574357" y="2682517"/>
                </a:cubicBezTo>
                <a:cubicBezTo>
                  <a:pt x="3619525" y="2665312"/>
                  <a:pt x="3664255" y="2645832"/>
                  <a:pt x="3709425" y="2628625"/>
                </a:cubicBezTo>
                <a:cubicBezTo>
                  <a:pt x="3726611" y="2622047"/>
                  <a:pt x="3745340" y="2617491"/>
                  <a:pt x="3756357" y="2648866"/>
                </a:cubicBezTo>
                <a:cubicBezTo>
                  <a:pt x="3698847" y="2655446"/>
                  <a:pt x="3664475" y="2697951"/>
                  <a:pt x="3628340" y="2737926"/>
                </a:cubicBezTo>
                <a:cubicBezTo>
                  <a:pt x="3608067" y="2760445"/>
                  <a:pt x="3591541" y="2790554"/>
                  <a:pt x="3554967" y="2779169"/>
                </a:cubicBezTo>
                <a:cubicBezTo>
                  <a:pt x="3535796" y="2773097"/>
                  <a:pt x="3523678" y="2790046"/>
                  <a:pt x="3525662" y="2810794"/>
                </a:cubicBezTo>
                <a:cubicBezTo>
                  <a:pt x="3532932" y="2883915"/>
                  <a:pt x="3488203" y="2909469"/>
                  <a:pt x="3441932" y="2923637"/>
                </a:cubicBezTo>
                <a:cubicBezTo>
                  <a:pt x="3354236" y="2950204"/>
                  <a:pt x="3281303" y="3012697"/>
                  <a:pt x="3196032" y="3046854"/>
                </a:cubicBezTo>
                <a:cubicBezTo>
                  <a:pt x="3113184" y="3079999"/>
                  <a:pt x="3049065" y="3158685"/>
                  <a:pt x="2965998" y="3199927"/>
                </a:cubicBezTo>
                <a:cubicBezTo>
                  <a:pt x="2905843" y="3229783"/>
                  <a:pt x="2848335" y="3268239"/>
                  <a:pt x="2786418" y="3295311"/>
                </a:cubicBezTo>
                <a:cubicBezTo>
                  <a:pt x="2639894" y="3359324"/>
                  <a:pt x="2490503" y="3410685"/>
                  <a:pt x="2332519" y="3418022"/>
                </a:cubicBezTo>
                <a:cubicBezTo>
                  <a:pt x="2202077" y="3423842"/>
                  <a:pt x="1070633" y="3418277"/>
                  <a:pt x="611003" y="2585615"/>
                </a:cubicBezTo>
                <a:cubicBezTo>
                  <a:pt x="602189" y="2581565"/>
                  <a:pt x="592275" y="2570939"/>
                  <a:pt x="589190" y="2560818"/>
                </a:cubicBezTo>
                <a:cubicBezTo>
                  <a:pt x="574427" y="2513505"/>
                  <a:pt x="538291" y="2493011"/>
                  <a:pt x="505681" y="2467457"/>
                </a:cubicBezTo>
                <a:cubicBezTo>
                  <a:pt x="477036" y="2444939"/>
                  <a:pt x="446628" y="2421409"/>
                  <a:pt x="434730" y="2383456"/>
                </a:cubicBezTo>
                <a:cubicBezTo>
                  <a:pt x="419086" y="2332854"/>
                  <a:pt x="463594" y="2374348"/>
                  <a:pt x="471748" y="2355119"/>
                </a:cubicBezTo>
                <a:cubicBezTo>
                  <a:pt x="454782" y="2328807"/>
                  <a:pt x="428560" y="2304770"/>
                  <a:pt x="421730" y="2274915"/>
                </a:cubicBezTo>
                <a:cubicBezTo>
                  <a:pt x="396833" y="2167131"/>
                  <a:pt x="343069" y="2088698"/>
                  <a:pt x="262645" y="2027722"/>
                </a:cubicBezTo>
                <a:cubicBezTo>
                  <a:pt x="239509" y="2010264"/>
                  <a:pt x="224307" y="1978384"/>
                  <a:pt x="192799" y="1973326"/>
                </a:cubicBezTo>
                <a:cubicBezTo>
                  <a:pt x="122730" y="1962193"/>
                  <a:pt x="144764" y="1875156"/>
                  <a:pt x="107746" y="1836446"/>
                </a:cubicBezTo>
                <a:cubicBezTo>
                  <a:pt x="100695" y="1829107"/>
                  <a:pt x="94306" y="1814687"/>
                  <a:pt x="95627" y="1804821"/>
                </a:cubicBezTo>
                <a:cubicBezTo>
                  <a:pt x="97609" y="1790649"/>
                  <a:pt x="105983" y="1777240"/>
                  <a:pt x="113034" y="1764589"/>
                </a:cubicBezTo>
                <a:cubicBezTo>
                  <a:pt x="120306" y="1751939"/>
                  <a:pt x="131322" y="1740806"/>
                  <a:pt x="126034" y="1724108"/>
                </a:cubicBezTo>
                <a:cubicBezTo>
                  <a:pt x="123833" y="1717277"/>
                  <a:pt x="125373" y="1693494"/>
                  <a:pt x="109068" y="1712215"/>
                </a:cubicBezTo>
                <a:cubicBezTo>
                  <a:pt x="64340" y="1763578"/>
                  <a:pt x="38339" y="1715001"/>
                  <a:pt x="0" y="1691723"/>
                </a:cubicBezTo>
                <a:cubicBezTo>
                  <a:pt x="30848" y="1667686"/>
                  <a:pt x="58610" y="1650735"/>
                  <a:pt x="63238" y="1614808"/>
                </a:cubicBezTo>
                <a:cubicBezTo>
                  <a:pt x="72712" y="1540674"/>
                  <a:pt x="113253" y="1506772"/>
                  <a:pt x="174729" y="1500192"/>
                </a:cubicBezTo>
                <a:cubicBezTo>
                  <a:pt x="152034" y="1428591"/>
                  <a:pt x="152034" y="1428591"/>
                  <a:pt x="225408" y="1418722"/>
                </a:cubicBezTo>
                <a:cubicBezTo>
                  <a:pt x="197204" y="1373181"/>
                  <a:pt x="197204" y="1361542"/>
                  <a:pt x="231358" y="1345855"/>
                </a:cubicBezTo>
                <a:cubicBezTo>
                  <a:pt x="264188" y="1330927"/>
                  <a:pt x="300543" y="1325867"/>
                  <a:pt x="330952" y="1302844"/>
                </a:cubicBezTo>
                <a:cubicBezTo>
                  <a:pt x="302967" y="1244651"/>
                  <a:pt x="295035" y="1177097"/>
                  <a:pt x="237307" y="1148758"/>
                </a:cubicBezTo>
                <a:cubicBezTo>
                  <a:pt x="228273" y="1144458"/>
                  <a:pt x="222103" y="1127000"/>
                  <a:pt x="227831" y="1116880"/>
                </a:cubicBezTo>
                <a:cubicBezTo>
                  <a:pt x="248764" y="1080194"/>
                  <a:pt x="218798" y="1010614"/>
                  <a:pt x="284017" y="1002772"/>
                </a:cubicBezTo>
                <a:cubicBezTo>
                  <a:pt x="292171" y="1002013"/>
                  <a:pt x="299663" y="994421"/>
                  <a:pt x="293273" y="984554"/>
                </a:cubicBezTo>
                <a:cubicBezTo>
                  <a:pt x="271238" y="950145"/>
                  <a:pt x="297900" y="952421"/>
                  <a:pt x="313983" y="948120"/>
                </a:cubicBezTo>
                <a:cubicBezTo>
                  <a:pt x="333375" y="942809"/>
                  <a:pt x="355409" y="957988"/>
                  <a:pt x="373477" y="939265"/>
                </a:cubicBezTo>
                <a:cubicBezTo>
                  <a:pt x="369289" y="919530"/>
                  <a:pt x="353646" y="919783"/>
                  <a:pt x="342629" y="913458"/>
                </a:cubicBezTo>
                <a:cubicBezTo>
                  <a:pt x="310460" y="895240"/>
                  <a:pt x="284238" y="873483"/>
                  <a:pt x="282695" y="826169"/>
                </a:cubicBezTo>
                <a:cubicBezTo>
                  <a:pt x="281595" y="787964"/>
                  <a:pt x="278069" y="754314"/>
                  <a:pt x="322578" y="742675"/>
                </a:cubicBezTo>
                <a:cubicBezTo>
                  <a:pt x="341086" y="737866"/>
                  <a:pt x="335797" y="710289"/>
                  <a:pt x="325221" y="696626"/>
                </a:cubicBezTo>
                <a:cubicBezTo>
                  <a:pt x="306272" y="672338"/>
                  <a:pt x="290629" y="639953"/>
                  <a:pt x="258017" y="637675"/>
                </a:cubicBezTo>
                <a:cubicBezTo>
                  <a:pt x="238187" y="636158"/>
                  <a:pt x="222983" y="626035"/>
                  <a:pt x="207340" y="614398"/>
                </a:cubicBezTo>
                <a:cubicBezTo>
                  <a:pt x="196103" y="606047"/>
                  <a:pt x="182662" y="598964"/>
                  <a:pt x="183983" y="581001"/>
                </a:cubicBezTo>
                <a:cubicBezTo>
                  <a:pt x="185306" y="563795"/>
                  <a:pt x="198305" y="556711"/>
                  <a:pt x="211526" y="553169"/>
                </a:cubicBezTo>
                <a:cubicBezTo>
                  <a:pt x="255595" y="541784"/>
                  <a:pt x="297017" y="525085"/>
                  <a:pt x="333816" y="486880"/>
                </a:cubicBezTo>
                <a:cubicBezTo>
                  <a:pt x="309357" y="466639"/>
                  <a:pt x="286001" y="451964"/>
                  <a:pt x="267934" y="431469"/>
                </a:cubicBezTo>
                <a:cubicBezTo>
                  <a:pt x="224307" y="381881"/>
                  <a:pt x="593817" y="225772"/>
                  <a:pt x="612325" y="170108"/>
                </a:cubicBezTo>
                <a:cubicBezTo>
                  <a:pt x="618054" y="152904"/>
                  <a:pt x="637663" y="135194"/>
                  <a:pt x="653971" y="130133"/>
                </a:cubicBezTo>
                <a:cubicBezTo>
                  <a:pt x="730427" y="106350"/>
                  <a:pt x="796748" y="52963"/>
                  <a:pt x="874970" y="33228"/>
                </a:cubicBezTo>
                <a:cubicBezTo>
                  <a:pt x="911877" y="23867"/>
                  <a:pt x="948509" y="12925"/>
                  <a:pt x="986021" y="1223"/>
                </a:cubicBezTo>
                <a:close/>
              </a:path>
            </a:pathLst>
          </a:custGeom>
        </p:spPr>
      </p:pic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94F3418C-99C6-46D0-A280-1E30F85AA1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06844" y="4705529"/>
            <a:ext cx="6946955" cy="129994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000" dirty="0" err="1"/>
              <a:t>Cllifs</a:t>
            </a:r>
            <a:r>
              <a:rPr lang="en-US" sz="2000" dirty="0"/>
              <a:t> of Moher are sea cliffs located at the southwestern edge of the Burren region in County Clare.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The cliffs take their name from an old promontory fort called </a:t>
            </a:r>
            <a:r>
              <a:rPr lang="en-US" sz="2000" dirty="0" err="1"/>
              <a:t>Mothar</a:t>
            </a:r>
            <a:r>
              <a:rPr lang="en-US" sz="2000" dirty="0"/>
              <a:t> or Moher.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The cliffs  are one of the most popular tourist attraction in Ireland.</a:t>
            </a:r>
            <a:endParaRPr lang="en-US" sz="2000" dirty="0">
              <a:cs typeface="Calibri"/>
            </a:endParaRPr>
          </a:p>
        </p:txBody>
      </p:sp>
      <p:pic>
        <p:nvPicPr>
          <p:cNvPr id="5" name="Obraz 5" descr="Obraz zawierający woda, niebo, przyroda, skała&#10;&#10;Opis wygenerowany automatycznie">
            <a:extLst>
              <a:ext uri="{FF2B5EF4-FFF2-40B4-BE49-F238E27FC236}">
                <a16:creationId xmlns:a16="http://schemas.microsoft.com/office/drawing/2014/main" id="{2E93BB52-5C91-41B9-839D-705A2F5FFF4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35608" r="7043" b="1"/>
          <a:stretch/>
        </p:blipFill>
        <p:spPr>
          <a:xfrm>
            <a:off x="20" y="320604"/>
            <a:ext cx="4552718" cy="5946218"/>
          </a:xfrm>
          <a:custGeom>
            <a:avLst/>
            <a:gdLst/>
            <a:ahLst/>
            <a:cxnLst/>
            <a:rect l="l" t="t" r="r" b="b"/>
            <a:pathLst>
              <a:path w="4552738" h="5946218">
                <a:moveTo>
                  <a:pt x="0" y="0"/>
                </a:moveTo>
                <a:lnTo>
                  <a:pt x="193217" y="10418"/>
                </a:lnTo>
                <a:cubicBezTo>
                  <a:pt x="612089" y="35802"/>
                  <a:pt x="1030148" y="71660"/>
                  <a:pt x="1446580" y="128061"/>
                </a:cubicBezTo>
                <a:cubicBezTo>
                  <a:pt x="1735723" y="167547"/>
                  <a:pt x="2027715" y="194943"/>
                  <a:pt x="2320927" y="163517"/>
                </a:cubicBezTo>
                <a:cubicBezTo>
                  <a:pt x="2335563" y="161905"/>
                  <a:pt x="2352239" y="156669"/>
                  <a:pt x="2364438" y="161905"/>
                </a:cubicBezTo>
                <a:cubicBezTo>
                  <a:pt x="2506776" y="220729"/>
                  <a:pt x="2662121" y="178424"/>
                  <a:pt x="2809744" y="215490"/>
                </a:cubicBezTo>
                <a:cubicBezTo>
                  <a:pt x="2771925" y="358517"/>
                  <a:pt x="2609662" y="346832"/>
                  <a:pt x="2518162" y="445944"/>
                </a:cubicBezTo>
                <a:cubicBezTo>
                  <a:pt x="2667409" y="485424"/>
                  <a:pt x="2801610" y="525312"/>
                  <a:pt x="2937846" y="555124"/>
                </a:cubicBezTo>
                <a:cubicBezTo>
                  <a:pt x="3082216" y="586550"/>
                  <a:pt x="3204622" y="671561"/>
                  <a:pt x="3345734" y="709433"/>
                </a:cubicBezTo>
                <a:cubicBezTo>
                  <a:pt x="3375832" y="717492"/>
                  <a:pt x="3412025" y="745693"/>
                  <a:pt x="3422598" y="773089"/>
                </a:cubicBezTo>
                <a:cubicBezTo>
                  <a:pt x="3456757" y="861726"/>
                  <a:pt x="4138745" y="1110310"/>
                  <a:pt x="4058225" y="1189273"/>
                </a:cubicBezTo>
                <a:cubicBezTo>
                  <a:pt x="4024878" y="1221909"/>
                  <a:pt x="3981773" y="1245276"/>
                  <a:pt x="3936629" y="1277508"/>
                </a:cubicBezTo>
                <a:cubicBezTo>
                  <a:pt x="4004547" y="1338344"/>
                  <a:pt x="4080998" y="1364935"/>
                  <a:pt x="4162334" y="1383065"/>
                </a:cubicBezTo>
                <a:cubicBezTo>
                  <a:pt x="4186736" y="1388705"/>
                  <a:pt x="4210728" y="1399986"/>
                  <a:pt x="4213168" y="1427383"/>
                </a:cubicBezTo>
                <a:cubicBezTo>
                  <a:pt x="4215607" y="1455987"/>
                  <a:pt x="4190800" y="1467266"/>
                  <a:pt x="4170061" y="1480564"/>
                </a:cubicBezTo>
                <a:cubicBezTo>
                  <a:pt x="4141188" y="1499095"/>
                  <a:pt x="4113127" y="1515214"/>
                  <a:pt x="4076527" y="1517630"/>
                </a:cubicBezTo>
                <a:cubicBezTo>
                  <a:pt x="4016337" y="1521257"/>
                  <a:pt x="3987466" y="1572826"/>
                  <a:pt x="3952493" y="1611502"/>
                </a:cubicBezTo>
                <a:cubicBezTo>
                  <a:pt x="3932973" y="1633259"/>
                  <a:pt x="3923211" y="1677172"/>
                  <a:pt x="3957370" y="1684828"/>
                </a:cubicBezTo>
                <a:cubicBezTo>
                  <a:pt x="4039518" y="1703363"/>
                  <a:pt x="4033011" y="1756946"/>
                  <a:pt x="4030981" y="1817782"/>
                </a:cubicBezTo>
                <a:cubicBezTo>
                  <a:pt x="4028133" y="1893124"/>
                  <a:pt x="3979737" y="1927770"/>
                  <a:pt x="3920363" y="1956780"/>
                </a:cubicBezTo>
                <a:cubicBezTo>
                  <a:pt x="3900029" y="1966851"/>
                  <a:pt x="3871158" y="1966449"/>
                  <a:pt x="3863429" y="1997874"/>
                </a:cubicBezTo>
                <a:cubicBezTo>
                  <a:pt x="3896777" y="2027688"/>
                  <a:pt x="3937444" y="2003517"/>
                  <a:pt x="3973233" y="2011975"/>
                </a:cubicBezTo>
                <a:cubicBezTo>
                  <a:pt x="4002918" y="2018824"/>
                  <a:pt x="4052127" y="2015199"/>
                  <a:pt x="4011458" y="2069991"/>
                </a:cubicBezTo>
                <a:cubicBezTo>
                  <a:pt x="3999664" y="2085704"/>
                  <a:pt x="4013491" y="2097792"/>
                  <a:pt x="4028540" y="2099000"/>
                </a:cubicBezTo>
                <a:cubicBezTo>
                  <a:pt x="4148913" y="2111489"/>
                  <a:pt x="4093606" y="2222285"/>
                  <a:pt x="4132241" y="2280703"/>
                </a:cubicBezTo>
                <a:cubicBezTo>
                  <a:pt x="4142812" y="2296818"/>
                  <a:pt x="4131425" y="2324618"/>
                  <a:pt x="4114752" y="2331466"/>
                </a:cubicBezTo>
                <a:cubicBezTo>
                  <a:pt x="4008205" y="2376592"/>
                  <a:pt x="3993565" y="2484163"/>
                  <a:pt x="3941916" y="2576828"/>
                </a:cubicBezTo>
                <a:cubicBezTo>
                  <a:pt x="3998039" y="2613488"/>
                  <a:pt x="4065138" y="2621547"/>
                  <a:pt x="4125732" y="2645318"/>
                </a:cubicBezTo>
                <a:cubicBezTo>
                  <a:pt x="4188768" y="2670298"/>
                  <a:pt x="4188768" y="2688831"/>
                  <a:pt x="4136714" y="2761349"/>
                </a:cubicBezTo>
                <a:cubicBezTo>
                  <a:pt x="4272135" y="2777064"/>
                  <a:pt x="4272135" y="2777064"/>
                  <a:pt x="4230249" y="2891080"/>
                </a:cubicBezTo>
                <a:cubicBezTo>
                  <a:pt x="4343713" y="2901557"/>
                  <a:pt x="4418537" y="2955542"/>
                  <a:pt x="4436023" y="3073591"/>
                </a:cubicBezTo>
                <a:cubicBezTo>
                  <a:pt x="4444564" y="3130800"/>
                  <a:pt x="4495804" y="3157792"/>
                  <a:pt x="4552738" y="3196068"/>
                </a:cubicBezTo>
                <a:cubicBezTo>
                  <a:pt x="4481978" y="3233136"/>
                  <a:pt x="4433989" y="3310489"/>
                  <a:pt x="4351436" y="3228700"/>
                </a:cubicBezTo>
                <a:cubicBezTo>
                  <a:pt x="4321344" y="3198888"/>
                  <a:pt x="4324186" y="3236761"/>
                  <a:pt x="4320122" y="3247637"/>
                </a:cubicBezTo>
                <a:cubicBezTo>
                  <a:pt x="4310364" y="3274227"/>
                  <a:pt x="4330695" y="3291956"/>
                  <a:pt x="4344116" y="3312099"/>
                </a:cubicBezTo>
                <a:cubicBezTo>
                  <a:pt x="4357130" y="3332244"/>
                  <a:pt x="4372586" y="3353596"/>
                  <a:pt x="4376244" y="3376163"/>
                </a:cubicBezTo>
                <a:cubicBezTo>
                  <a:pt x="4378682" y="3391874"/>
                  <a:pt x="4366890" y="3414835"/>
                  <a:pt x="4353877" y="3426522"/>
                </a:cubicBezTo>
                <a:cubicBezTo>
                  <a:pt x="4285554" y="3488163"/>
                  <a:pt x="4326221" y="3626757"/>
                  <a:pt x="4196898" y="3644486"/>
                </a:cubicBezTo>
                <a:cubicBezTo>
                  <a:pt x="4138745" y="3652541"/>
                  <a:pt x="4110687" y="3703306"/>
                  <a:pt x="4067986" y="3731106"/>
                </a:cubicBezTo>
                <a:cubicBezTo>
                  <a:pt x="3919551" y="3828201"/>
                  <a:pt x="3820322" y="3953097"/>
                  <a:pt x="3774370" y="4124729"/>
                </a:cubicBezTo>
                <a:cubicBezTo>
                  <a:pt x="3761764" y="4172269"/>
                  <a:pt x="3713368" y="4210546"/>
                  <a:pt x="3682054" y="4252444"/>
                </a:cubicBezTo>
                <a:cubicBezTo>
                  <a:pt x="3697103" y="4283064"/>
                  <a:pt x="3779250" y="4216990"/>
                  <a:pt x="3750377" y="4297567"/>
                </a:cubicBezTo>
                <a:cubicBezTo>
                  <a:pt x="3728417" y="4358002"/>
                  <a:pt x="3672294" y="4395470"/>
                  <a:pt x="3619425" y="4431328"/>
                </a:cubicBezTo>
                <a:cubicBezTo>
                  <a:pt x="3559239" y="4472019"/>
                  <a:pt x="3492545" y="4504653"/>
                  <a:pt x="3465296" y="4579993"/>
                </a:cubicBezTo>
                <a:cubicBezTo>
                  <a:pt x="3459603" y="4596110"/>
                  <a:pt x="3441305" y="4613031"/>
                  <a:pt x="3425038" y="4619479"/>
                </a:cubicBezTo>
                <a:cubicBezTo>
                  <a:pt x="2576720" y="5945389"/>
                  <a:pt x="488463" y="5954251"/>
                  <a:pt x="247714" y="5944983"/>
                </a:cubicBezTo>
                <a:cubicBezTo>
                  <a:pt x="174818" y="5942062"/>
                  <a:pt x="102913" y="5934760"/>
                  <a:pt x="31834" y="5923857"/>
                </a:cubicBezTo>
                <a:lnTo>
                  <a:pt x="0" y="5917408"/>
                </a:lnTo>
                <a:close/>
              </a:path>
            </a:pathLst>
          </a:custGeom>
        </p:spPr>
      </p:pic>
      <p:pic>
        <p:nvPicPr>
          <p:cNvPr id="6" name="Obraz 6" descr="Obraz zawierający przyroda, zewnętrzne, trawa, otoczone&#10;&#10;Opis wygenerowany automatycznie">
            <a:extLst>
              <a:ext uri="{FF2B5EF4-FFF2-40B4-BE49-F238E27FC236}">
                <a16:creationId xmlns:a16="http://schemas.microsoft.com/office/drawing/2014/main" id="{38CB9CE2-48C3-4140-82CD-62B4D6F1BCC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109" r="39999" b="2"/>
          <a:stretch/>
        </p:blipFill>
        <p:spPr>
          <a:xfrm>
            <a:off x="8653074" y="-2"/>
            <a:ext cx="3538926" cy="4290182"/>
          </a:xfrm>
          <a:custGeom>
            <a:avLst/>
            <a:gdLst/>
            <a:ahLst/>
            <a:cxnLst/>
            <a:rect l="l" t="t" r="r" b="b"/>
            <a:pathLst>
              <a:path w="3538926" h="4290182">
                <a:moveTo>
                  <a:pt x="1370437" y="0"/>
                </a:moveTo>
                <a:lnTo>
                  <a:pt x="3538926" y="0"/>
                </a:lnTo>
                <a:lnTo>
                  <a:pt x="3538926" y="4256362"/>
                </a:lnTo>
                <a:lnTo>
                  <a:pt x="3455334" y="4273195"/>
                </a:lnTo>
                <a:cubicBezTo>
                  <a:pt x="3401009" y="4281478"/>
                  <a:pt x="3346052" y="4287025"/>
                  <a:pt x="3290337" y="4289244"/>
                </a:cubicBezTo>
                <a:cubicBezTo>
                  <a:pt x="3106332" y="4296285"/>
                  <a:pt x="1510274" y="4289552"/>
                  <a:pt x="861903" y="3282295"/>
                </a:cubicBezTo>
                <a:cubicBezTo>
                  <a:pt x="849470" y="3277397"/>
                  <a:pt x="835485" y="3264542"/>
                  <a:pt x="831133" y="3252299"/>
                </a:cubicBezTo>
                <a:cubicBezTo>
                  <a:pt x="810307" y="3195065"/>
                  <a:pt x="759333" y="3170274"/>
                  <a:pt x="713332" y="3139362"/>
                </a:cubicBezTo>
                <a:cubicBezTo>
                  <a:pt x="672925" y="3112122"/>
                  <a:pt x="630030" y="3083658"/>
                  <a:pt x="613246" y="3037747"/>
                </a:cubicBezTo>
                <a:cubicBezTo>
                  <a:pt x="591178" y="2976535"/>
                  <a:pt x="653963" y="3026730"/>
                  <a:pt x="665465" y="3003469"/>
                </a:cubicBezTo>
                <a:cubicBezTo>
                  <a:pt x="641532" y="2971640"/>
                  <a:pt x="604543" y="2942562"/>
                  <a:pt x="594908" y="2906447"/>
                </a:cubicBezTo>
                <a:cubicBezTo>
                  <a:pt x="559787" y="2776063"/>
                  <a:pt x="483946" y="2681183"/>
                  <a:pt x="370497" y="2607422"/>
                </a:cubicBezTo>
                <a:cubicBezTo>
                  <a:pt x="337860" y="2586304"/>
                  <a:pt x="316415" y="2547739"/>
                  <a:pt x="271969" y="2541620"/>
                </a:cubicBezTo>
                <a:cubicBezTo>
                  <a:pt x="173127" y="2528152"/>
                  <a:pt x="204209" y="2422866"/>
                  <a:pt x="151990" y="2376038"/>
                </a:cubicBezTo>
                <a:cubicBezTo>
                  <a:pt x="142044" y="2367161"/>
                  <a:pt x="133031" y="2349717"/>
                  <a:pt x="134895" y="2337782"/>
                </a:cubicBezTo>
                <a:cubicBezTo>
                  <a:pt x="137691" y="2320639"/>
                  <a:pt x="149504" y="2304419"/>
                  <a:pt x="159450" y="2289115"/>
                </a:cubicBezTo>
                <a:cubicBezTo>
                  <a:pt x="169707" y="2273813"/>
                  <a:pt x="185247" y="2260344"/>
                  <a:pt x="177788" y="2240145"/>
                </a:cubicBezTo>
                <a:cubicBezTo>
                  <a:pt x="174683" y="2231882"/>
                  <a:pt x="176855" y="2203112"/>
                  <a:pt x="153855" y="2225759"/>
                </a:cubicBezTo>
                <a:cubicBezTo>
                  <a:pt x="90759" y="2287892"/>
                  <a:pt x="54081" y="2229129"/>
                  <a:pt x="0" y="2200970"/>
                </a:cubicBezTo>
                <a:cubicBezTo>
                  <a:pt x="43514" y="2171892"/>
                  <a:pt x="82677" y="2151388"/>
                  <a:pt x="89205" y="2107927"/>
                </a:cubicBezTo>
                <a:cubicBezTo>
                  <a:pt x="102570" y="2018249"/>
                  <a:pt x="159758" y="1977237"/>
                  <a:pt x="246479" y="1969279"/>
                </a:cubicBezTo>
                <a:cubicBezTo>
                  <a:pt x="214465" y="1882663"/>
                  <a:pt x="214465" y="1882663"/>
                  <a:pt x="317968" y="1870725"/>
                </a:cubicBezTo>
                <a:cubicBezTo>
                  <a:pt x="278183" y="1815635"/>
                  <a:pt x="278183" y="1801556"/>
                  <a:pt x="326361" y="1782580"/>
                </a:cubicBezTo>
                <a:cubicBezTo>
                  <a:pt x="372673" y="1764521"/>
                  <a:pt x="423957" y="1758400"/>
                  <a:pt x="466852" y="1730550"/>
                </a:cubicBezTo>
                <a:cubicBezTo>
                  <a:pt x="427377" y="1660155"/>
                  <a:pt x="416187" y="1578436"/>
                  <a:pt x="334753" y="1544155"/>
                </a:cubicBezTo>
                <a:cubicBezTo>
                  <a:pt x="322010" y="1538952"/>
                  <a:pt x="313307" y="1517834"/>
                  <a:pt x="321386" y="1505592"/>
                </a:cubicBezTo>
                <a:cubicBezTo>
                  <a:pt x="350915" y="1461214"/>
                  <a:pt x="308644" y="1377045"/>
                  <a:pt x="400645" y="1367557"/>
                </a:cubicBezTo>
                <a:cubicBezTo>
                  <a:pt x="412147" y="1366640"/>
                  <a:pt x="422716" y="1357456"/>
                  <a:pt x="413701" y="1345520"/>
                </a:cubicBezTo>
                <a:cubicBezTo>
                  <a:pt x="382618" y="1303896"/>
                  <a:pt x="420228" y="1306649"/>
                  <a:pt x="442916" y="1301447"/>
                </a:cubicBezTo>
                <a:cubicBezTo>
                  <a:pt x="470270" y="1295021"/>
                  <a:pt x="501352" y="1313384"/>
                  <a:pt x="526840" y="1290735"/>
                </a:cubicBezTo>
                <a:cubicBezTo>
                  <a:pt x="520932" y="1266862"/>
                  <a:pt x="498866" y="1267167"/>
                  <a:pt x="483325" y="1259517"/>
                </a:cubicBezTo>
                <a:cubicBezTo>
                  <a:pt x="437945" y="1237479"/>
                  <a:pt x="400956" y="1211159"/>
                  <a:pt x="398780" y="1153924"/>
                </a:cubicBezTo>
                <a:cubicBezTo>
                  <a:pt x="397228" y="1107708"/>
                  <a:pt x="392254" y="1067003"/>
                  <a:pt x="455041" y="1052922"/>
                </a:cubicBezTo>
                <a:cubicBezTo>
                  <a:pt x="481149" y="1047106"/>
                  <a:pt x="473687" y="1013747"/>
                  <a:pt x="458768" y="997218"/>
                </a:cubicBezTo>
                <a:cubicBezTo>
                  <a:pt x="432038" y="967837"/>
                  <a:pt x="409972" y="928661"/>
                  <a:pt x="363968" y="925907"/>
                </a:cubicBezTo>
                <a:cubicBezTo>
                  <a:pt x="335995" y="924071"/>
                  <a:pt x="314548" y="911826"/>
                  <a:pt x="292481" y="897749"/>
                </a:cubicBezTo>
                <a:cubicBezTo>
                  <a:pt x="276630" y="887646"/>
                  <a:pt x="257670" y="879078"/>
                  <a:pt x="259533" y="857348"/>
                </a:cubicBezTo>
                <a:cubicBezTo>
                  <a:pt x="261399" y="836535"/>
                  <a:pt x="279736" y="827966"/>
                  <a:pt x="298387" y="823681"/>
                </a:cubicBezTo>
                <a:cubicBezTo>
                  <a:pt x="360552" y="809909"/>
                  <a:pt x="418983" y="789708"/>
                  <a:pt x="470893" y="743493"/>
                </a:cubicBezTo>
                <a:cubicBezTo>
                  <a:pt x="436390" y="719007"/>
                  <a:pt x="403444" y="701256"/>
                  <a:pt x="377957" y="676463"/>
                </a:cubicBezTo>
                <a:cubicBezTo>
                  <a:pt x="316415" y="616477"/>
                  <a:pt x="837660" y="427634"/>
                  <a:pt x="863768" y="360299"/>
                </a:cubicBezTo>
                <a:cubicBezTo>
                  <a:pt x="871849" y="339488"/>
                  <a:pt x="899511" y="318064"/>
                  <a:pt x="922515" y="311942"/>
                </a:cubicBezTo>
                <a:cubicBezTo>
                  <a:pt x="1030367" y="283171"/>
                  <a:pt x="1123922" y="218591"/>
                  <a:pt x="1234265" y="194718"/>
                </a:cubicBezTo>
                <a:cubicBezTo>
                  <a:pt x="1338390" y="172070"/>
                  <a:pt x="1440960" y="141768"/>
                  <a:pt x="1555030" y="111776"/>
                </a:cubicBezTo>
                <a:cubicBezTo>
                  <a:pt x="1520063" y="74130"/>
                  <a:pt x="1471575" y="57526"/>
                  <a:pt x="1428216" y="36752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1502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99F1FFA9-D672-408C-9220-ADEEC6ABD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41678CA-BEBE-4997-B715-7815366BB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383" y="697634"/>
            <a:ext cx="3816095" cy="193807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>
                <a:latin typeface="Britannic Bold"/>
              </a:rPr>
              <a:t>Mizen</a:t>
            </a:r>
            <a:r>
              <a:rPr lang="en-US" sz="4400" kern="1200" dirty="0">
                <a:latin typeface="Britannic Bold"/>
              </a:rPr>
              <a:t> Head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ECF77CE-36C4-4F00-B544-9A25D9F73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983" y="2912080"/>
            <a:ext cx="3968496" cy="369437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Mizen Head is one of the extreme points of the island. It is also a major tourist attraction, noted for its dramatic cliff scenery.</a:t>
            </a:r>
            <a:endParaRPr lang="pl-PL" dirty="0"/>
          </a:p>
          <a:p>
            <a:endParaRPr lang="en-US" sz="2000" dirty="0"/>
          </a:p>
          <a:p>
            <a:r>
              <a:rPr lang="en-US" sz="2000" dirty="0"/>
              <a:t>Mizen Head was the last part of earth which was seen by passengers of Titanic.</a:t>
            </a:r>
            <a:endParaRPr lang="en-US" sz="2000">
              <a:cs typeface="Calibri" panose="020F0502020204030204"/>
            </a:endParaRPr>
          </a:p>
        </p:txBody>
      </p:sp>
      <p:pic>
        <p:nvPicPr>
          <p:cNvPr id="5" name="Obraz 5" descr="Obraz zawierający woda, przyroda, brzeg, przylądek&#10;&#10;Opis wygenerowany automatycznie">
            <a:extLst>
              <a:ext uri="{FF2B5EF4-FFF2-40B4-BE49-F238E27FC236}">
                <a16:creationId xmlns:a16="http://schemas.microsoft.com/office/drawing/2014/main" id="{C03FF473-990B-4CCD-9419-5EDADA30036D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11911" r="1" b="11912"/>
          <a:stretch/>
        </p:blipFill>
        <p:spPr>
          <a:xfrm>
            <a:off x="4904316" y="-4"/>
            <a:ext cx="7287684" cy="3694372"/>
          </a:xfrm>
          <a:custGeom>
            <a:avLst/>
            <a:gdLst/>
            <a:ahLst/>
            <a:cxnLst/>
            <a:rect l="l" t="t" r="r" b="b"/>
            <a:pathLst>
              <a:path w="7287684" h="3694372">
                <a:moveTo>
                  <a:pt x="1047969" y="0"/>
                </a:moveTo>
                <a:lnTo>
                  <a:pt x="7287684" y="0"/>
                </a:lnTo>
                <a:lnTo>
                  <a:pt x="7287684" y="814388"/>
                </a:lnTo>
                <a:lnTo>
                  <a:pt x="7287684" y="3694372"/>
                </a:lnTo>
                <a:lnTo>
                  <a:pt x="471411" y="3694372"/>
                </a:lnTo>
                <a:lnTo>
                  <a:pt x="470992" y="3686621"/>
                </a:lnTo>
                <a:cubicBezTo>
                  <a:pt x="458999" y="3642419"/>
                  <a:pt x="427907" y="3602236"/>
                  <a:pt x="376383" y="3554015"/>
                </a:cubicBezTo>
                <a:cubicBezTo>
                  <a:pt x="315976" y="3500438"/>
                  <a:pt x="255568" y="3454003"/>
                  <a:pt x="170288" y="3407569"/>
                </a:cubicBezTo>
                <a:cubicBezTo>
                  <a:pt x="365723" y="3382565"/>
                  <a:pt x="163181" y="3296841"/>
                  <a:pt x="230695" y="3243263"/>
                </a:cubicBezTo>
                <a:cubicBezTo>
                  <a:pt x="369276" y="3221831"/>
                  <a:pt x="479431" y="3393282"/>
                  <a:pt x="667759" y="3343275"/>
                </a:cubicBezTo>
                <a:cubicBezTo>
                  <a:pt x="440344" y="3196828"/>
                  <a:pt x="184501" y="3150393"/>
                  <a:pt x="17493" y="2953940"/>
                </a:cubicBezTo>
                <a:cubicBezTo>
                  <a:pt x="56580" y="2911078"/>
                  <a:pt x="95667" y="2953940"/>
                  <a:pt x="127647" y="2936081"/>
                </a:cubicBezTo>
                <a:cubicBezTo>
                  <a:pt x="127647" y="2925365"/>
                  <a:pt x="500751" y="2993232"/>
                  <a:pt x="522071" y="2714625"/>
                </a:cubicBezTo>
                <a:cubicBezTo>
                  <a:pt x="529178" y="2714625"/>
                  <a:pt x="536285" y="2714625"/>
                  <a:pt x="543391" y="2703909"/>
                </a:cubicBezTo>
                <a:cubicBezTo>
                  <a:pt x="582478" y="2664619"/>
                  <a:pt x="546945" y="2571750"/>
                  <a:pt x="610905" y="2564606"/>
                </a:cubicBezTo>
                <a:cubicBezTo>
                  <a:pt x="681973" y="2557462"/>
                  <a:pt x="749487" y="2525315"/>
                  <a:pt x="824107" y="2543175"/>
                </a:cubicBezTo>
                <a:cubicBezTo>
                  <a:pt x="880961" y="2557462"/>
                  <a:pt x="941368" y="2575322"/>
                  <a:pt x="1001776" y="2575322"/>
                </a:cubicBezTo>
                <a:cubicBezTo>
                  <a:pt x="1065736" y="2575322"/>
                  <a:pt x="1154570" y="2696766"/>
                  <a:pt x="1193658" y="2536031"/>
                </a:cubicBezTo>
                <a:cubicBezTo>
                  <a:pt x="1193658" y="2528888"/>
                  <a:pt x="1303812" y="2546747"/>
                  <a:pt x="1364219" y="2553891"/>
                </a:cubicBezTo>
                <a:cubicBezTo>
                  <a:pt x="1413966" y="2561035"/>
                  <a:pt x="1474374" y="2593181"/>
                  <a:pt x="1509907" y="2528888"/>
                </a:cubicBezTo>
                <a:cubicBezTo>
                  <a:pt x="1527674" y="2489596"/>
                  <a:pt x="1442393" y="2418159"/>
                  <a:pt x="1367772" y="2411015"/>
                </a:cubicBezTo>
                <a:cubicBezTo>
                  <a:pt x="1300259" y="2403872"/>
                  <a:pt x="1232745" y="2396728"/>
                  <a:pt x="1168784" y="2411015"/>
                </a:cubicBezTo>
                <a:cubicBezTo>
                  <a:pt x="1090610" y="2428875"/>
                  <a:pt x="1047969" y="2400300"/>
                  <a:pt x="1026649" y="2336007"/>
                </a:cubicBezTo>
                <a:cubicBezTo>
                  <a:pt x="1001776" y="2268141"/>
                  <a:pt x="955582" y="2232422"/>
                  <a:pt x="891621" y="2200275"/>
                </a:cubicBezTo>
                <a:cubicBezTo>
                  <a:pt x="735273" y="2121694"/>
                  <a:pt x="586032" y="2028825"/>
                  <a:pt x="415470" y="1982390"/>
                </a:cubicBezTo>
                <a:cubicBezTo>
                  <a:pt x="383490" y="1975246"/>
                  <a:pt x="344403" y="1960959"/>
                  <a:pt x="330189" y="1900238"/>
                </a:cubicBezTo>
                <a:cubicBezTo>
                  <a:pt x="792127" y="1993106"/>
                  <a:pt x="1211424" y="2232422"/>
                  <a:pt x="1687576" y="2218135"/>
                </a:cubicBezTo>
                <a:cubicBezTo>
                  <a:pt x="1559654" y="2143125"/>
                  <a:pt x="1406860" y="2139554"/>
                  <a:pt x="1268278" y="2085975"/>
                </a:cubicBezTo>
                <a:cubicBezTo>
                  <a:pt x="1367772" y="2046685"/>
                  <a:pt x="1460160" y="2089547"/>
                  <a:pt x="1552548" y="2110978"/>
                </a:cubicBezTo>
                <a:cubicBezTo>
                  <a:pt x="1630722" y="2128837"/>
                  <a:pt x="1701789" y="2132410"/>
                  <a:pt x="1708896" y="2021681"/>
                </a:cubicBezTo>
                <a:cubicBezTo>
                  <a:pt x="1708896" y="2010965"/>
                  <a:pt x="1708896" y="2003821"/>
                  <a:pt x="1708896" y="1993106"/>
                </a:cubicBezTo>
                <a:cubicBezTo>
                  <a:pt x="1680469" y="1946672"/>
                  <a:pt x="1641382" y="1925240"/>
                  <a:pt x="1591635" y="1910953"/>
                </a:cubicBezTo>
                <a:cubicBezTo>
                  <a:pt x="1563208" y="1903809"/>
                  <a:pt x="1524121" y="1889522"/>
                  <a:pt x="1524121" y="1857375"/>
                </a:cubicBezTo>
                <a:cubicBezTo>
                  <a:pt x="1527674" y="1735931"/>
                  <a:pt x="1431733" y="1700212"/>
                  <a:pt x="1339346" y="1664493"/>
                </a:cubicBezTo>
                <a:cubicBezTo>
                  <a:pt x="1389093" y="1603772"/>
                  <a:pt x="1431733" y="1646635"/>
                  <a:pt x="1470820" y="1643062"/>
                </a:cubicBezTo>
                <a:cubicBezTo>
                  <a:pt x="1495694" y="1639491"/>
                  <a:pt x="1520567" y="1635919"/>
                  <a:pt x="1520567" y="1603772"/>
                </a:cubicBezTo>
                <a:cubicBezTo>
                  <a:pt x="1520567" y="1578769"/>
                  <a:pt x="1509907" y="1546622"/>
                  <a:pt x="1485034" y="1546622"/>
                </a:cubicBezTo>
                <a:cubicBezTo>
                  <a:pt x="1328686" y="1543050"/>
                  <a:pt x="1239851" y="1371600"/>
                  <a:pt x="1076396" y="1371600"/>
                </a:cubicBezTo>
                <a:cubicBezTo>
                  <a:pt x="976902" y="1371600"/>
                  <a:pt x="1126144" y="1275159"/>
                  <a:pt x="1044416" y="1235869"/>
                </a:cubicBezTo>
                <a:cubicBezTo>
                  <a:pt x="1026649" y="1225153"/>
                  <a:pt x="1094163" y="1210866"/>
                  <a:pt x="1122590" y="1214437"/>
                </a:cubicBezTo>
                <a:cubicBezTo>
                  <a:pt x="1151017" y="1218009"/>
                  <a:pt x="1175891" y="1243013"/>
                  <a:pt x="1211424" y="1225153"/>
                </a:cubicBezTo>
                <a:cubicBezTo>
                  <a:pt x="1229191" y="1160860"/>
                  <a:pt x="1182997" y="1135856"/>
                  <a:pt x="1140357" y="1117997"/>
                </a:cubicBezTo>
                <a:cubicBezTo>
                  <a:pt x="1047969" y="1075135"/>
                  <a:pt x="955582" y="1025129"/>
                  <a:pt x="852534" y="1010841"/>
                </a:cubicBezTo>
                <a:cubicBezTo>
                  <a:pt x="817001" y="1007269"/>
                  <a:pt x="795680" y="989409"/>
                  <a:pt x="799234" y="953690"/>
                </a:cubicBezTo>
                <a:cubicBezTo>
                  <a:pt x="806340" y="907256"/>
                  <a:pt x="841874" y="921544"/>
                  <a:pt x="870301" y="925115"/>
                </a:cubicBezTo>
                <a:cubicBezTo>
                  <a:pt x="888068" y="928688"/>
                  <a:pt x="905835" y="939403"/>
                  <a:pt x="923602" y="914400"/>
                </a:cubicBezTo>
                <a:cubicBezTo>
                  <a:pt x="611794" y="724198"/>
                  <a:pt x="409919" y="684684"/>
                  <a:pt x="132090" y="589415"/>
                </a:cubicBezTo>
                <a:lnTo>
                  <a:pt x="31922" y="552917"/>
                </a:lnTo>
                <a:lnTo>
                  <a:pt x="26859" y="541335"/>
                </a:lnTo>
                <a:cubicBezTo>
                  <a:pt x="20137" y="534929"/>
                  <a:pt x="8953" y="532232"/>
                  <a:pt x="0" y="527681"/>
                </a:cubicBezTo>
                <a:cubicBezTo>
                  <a:pt x="5969" y="516305"/>
                  <a:pt x="7617" y="502963"/>
                  <a:pt x="17905" y="493550"/>
                </a:cubicBezTo>
                <a:cubicBezTo>
                  <a:pt x="23947" y="488022"/>
                  <a:pt x="35344" y="487159"/>
                  <a:pt x="44763" y="486724"/>
                </a:cubicBezTo>
                <a:lnTo>
                  <a:pt x="165722" y="483650"/>
                </a:lnTo>
                <a:lnTo>
                  <a:pt x="193385" y="498723"/>
                </a:lnTo>
                <a:cubicBezTo>
                  <a:pt x="210263" y="511671"/>
                  <a:pt x="227142" y="525066"/>
                  <a:pt x="315976" y="535781"/>
                </a:cubicBezTo>
                <a:cubicBezTo>
                  <a:pt x="401257" y="546497"/>
                  <a:pt x="479431" y="582216"/>
                  <a:pt x="575372" y="525066"/>
                </a:cubicBezTo>
                <a:cubicBezTo>
                  <a:pt x="639332" y="485775"/>
                  <a:pt x="742380" y="528637"/>
                  <a:pt x="820554" y="560785"/>
                </a:cubicBezTo>
                <a:cubicBezTo>
                  <a:pt x="884515" y="589360"/>
                  <a:pt x="948475" y="596503"/>
                  <a:pt x="1033756" y="560785"/>
                </a:cubicBezTo>
                <a:cubicBezTo>
                  <a:pt x="955582" y="539354"/>
                  <a:pt x="895175" y="521494"/>
                  <a:pt x="834767" y="507206"/>
                </a:cubicBezTo>
                <a:cubicBezTo>
                  <a:pt x="785020" y="496491"/>
                  <a:pt x="756593" y="471488"/>
                  <a:pt x="760147" y="417909"/>
                </a:cubicBezTo>
                <a:cubicBezTo>
                  <a:pt x="760147" y="389334"/>
                  <a:pt x="749487" y="350044"/>
                  <a:pt x="785020" y="335757"/>
                </a:cubicBezTo>
                <a:cubicBezTo>
                  <a:pt x="813447" y="321469"/>
                  <a:pt x="852534" y="335757"/>
                  <a:pt x="866748" y="360759"/>
                </a:cubicBezTo>
                <a:cubicBezTo>
                  <a:pt x="884515" y="407194"/>
                  <a:pt x="902281" y="450056"/>
                  <a:pt x="962689" y="453629"/>
                </a:cubicBezTo>
                <a:cubicBezTo>
                  <a:pt x="1044416" y="460771"/>
                  <a:pt x="998222" y="432197"/>
                  <a:pt x="984009" y="396478"/>
                </a:cubicBezTo>
                <a:cubicBezTo>
                  <a:pt x="969795" y="357188"/>
                  <a:pt x="1012436" y="346472"/>
                  <a:pt x="1040863" y="353615"/>
                </a:cubicBezTo>
                <a:cubicBezTo>
                  <a:pt x="1147464" y="385763"/>
                  <a:pt x="1257618" y="328613"/>
                  <a:pt x="1367772" y="375047"/>
                </a:cubicBezTo>
                <a:cubicBezTo>
                  <a:pt x="1339346" y="260747"/>
                  <a:pt x="1278938" y="210741"/>
                  <a:pt x="1151017" y="192881"/>
                </a:cubicBezTo>
                <a:cubicBezTo>
                  <a:pt x="1104823" y="189310"/>
                  <a:pt x="1055076" y="196453"/>
                  <a:pt x="1012436" y="164306"/>
                </a:cubicBezTo>
                <a:cubicBezTo>
                  <a:pt x="987562" y="146447"/>
                  <a:pt x="962689" y="125016"/>
                  <a:pt x="980456" y="89297"/>
                </a:cubicBezTo>
                <a:cubicBezTo>
                  <a:pt x="991116" y="64294"/>
                  <a:pt x="1019542" y="64294"/>
                  <a:pt x="1044416" y="71437"/>
                </a:cubicBezTo>
                <a:cubicBezTo>
                  <a:pt x="1147464" y="110728"/>
                  <a:pt x="1257618" y="121444"/>
                  <a:pt x="1364219" y="135731"/>
                </a:cubicBezTo>
                <a:cubicBezTo>
                  <a:pt x="1381986" y="139303"/>
                  <a:pt x="1399753" y="146447"/>
                  <a:pt x="1417520" y="110728"/>
                </a:cubicBezTo>
                <a:cubicBezTo>
                  <a:pt x="1293152" y="78581"/>
                  <a:pt x="1172337" y="35719"/>
                  <a:pt x="1047969" y="0"/>
                </a:cubicBezTo>
                <a:close/>
              </a:path>
            </a:pathLst>
          </a:custGeom>
        </p:spPr>
      </p:pic>
      <p:pic>
        <p:nvPicPr>
          <p:cNvPr id="6" name="Obraz 6" descr="Obraz zawierający trawa, przyroda, zewnętrzne, skała&#10;&#10;Opis wygenerowany automatycznie">
            <a:extLst>
              <a:ext uri="{FF2B5EF4-FFF2-40B4-BE49-F238E27FC236}">
                <a16:creationId xmlns:a16="http://schemas.microsoft.com/office/drawing/2014/main" id="{AFD8EBDD-0958-46C3-8891-A6DEAA4F4B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918" r="-1" b="10643"/>
          <a:stretch/>
        </p:blipFill>
        <p:spPr>
          <a:xfrm>
            <a:off x="4726728" y="3802961"/>
            <a:ext cx="7472381" cy="3055043"/>
          </a:xfrm>
          <a:custGeom>
            <a:avLst/>
            <a:gdLst/>
            <a:ahLst/>
            <a:cxnLst/>
            <a:rect l="l" t="t" r="r" b="b"/>
            <a:pathLst>
              <a:path w="7472381" h="3055043">
                <a:moveTo>
                  <a:pt x="638975" y="0"/>
                </a:moveTo>
                <a:lnTo>
                  <a:pt x="7472381" y="0"/>
                </a:lnTo>
                <a:lnTo>
                  <a:pt x="7472381" y="2579984"/>
                </a:lnTo>
                <a:lnTo>
                  <a:pt x="7472381" y="3055043"/>
                </a:lnTo>
                <a:lnTo>
                  <a:pt x="6992676" y="3055043"/>
                </a:lnTo>
                <a:lnTo>
                  <a:pt x="1946893" y="3055043"/>
                </a:lnTo>
                <a:cubicBezTo>
                  <a:pt x="1801205" y="2983605"/>
                  <a:pt x="1662624" y="2897880"/>
                  <a:pt x="1506276" y="2855018"/>
                </a:cubicBezTo>
                <a:cubicBezTo>
                  <a:pt x="1399675" y="2826443"/>
                  <a:pt x="1296627" y="2776437"/>
                  <a:pt x="1314394" y="2626417"/>
                </a:cubicBezTo>
                <a:cubicBezTo>
                  <a:pt x="1317947" y="2583555"/>
                  <a:pt x="1289520" y="2551409"/>
                  <a:pt x="1246880" y="2562124"/>
                </a:cubicBezTo>
                <a:cubicBezTo>
                  <a:pt x="1165153" y="2583555"/>
                  <a:pt x="1126065" y="2522833"/>
                  <a:pt x="1079872" y="2476399"/>
                </a:cubicBezTo>
                <a:cubicBezTo>
                  <a:pt x="998144" y="2394247"/>
                  <a:pt x="919970" y="2308520"/>
                  <a:pt x="788495" y="2294233"/>
                </a:cubicBezTo>
                <a:cubicBezTo>
                  <a:pt x="813369" y="2229939"/>
                  <a:pt x="856009" y="2237083"/>
                  <a:pt x="895097" y="2251371"/>
                </a:cubicBezTo>
                <a:cubicBezTo>
                  <a:pt x="998144" y="2287090"/>
                  <a:pt x="1101192" y="2326380"/>
                  <a:pt x="1204239" y="2362099"/>
                </a:cubicBezTo>
                <a:cubicBezTo>
                  <a:pt x="1271754" y="2383530"/>
                  <a:pt x="1339267" y="2415677"/>
                  <a:pt x="1428102" y="2390674"/>
                </a:cubicBezTo>
                <a:cubicBezTo>
                  <a:pt x="1349928" y="2262087"/>
                  <a:pt x="1218453" y="2237083"/>
                  <a:pt x="1111852" y="2197793"/>
                </a:cubicBezTo>
                <a:cubicBezTo>
                  <a:pt x="980377" y="2147787"/>
                  <a:pt x="902203" y="2054918"/>
                  <a:pt x="806262" y="1947762"/>
                </a:cubicBezTo>
                <a:cubicBezTo>
                  <a:pt x="902203" y="1919187"/>
                  <a:pt x="962610" y="1997768"/>
                  <a:pt x="1040785" y="1994196"/>
                </a:cubicBezTo>
                <a:cubicBezTo>
                  <a:pt x="1044338" y="1983480"/>
                  <a:pt x="1051445" y="1962049"/>
                  <a:pt x="1051445" y="1962049"/>
                </a:cubicBezTo>
                <a:cubicBezTo>
                  <a:pt x="923523" y="1904899"/>
                  <a:pt x="866670" y="1797743"/>
                  <a:pt x="845349" y="1665583"/>
                </a:cubicBezTo>
                <a:cubicBezTo>
                  <a:pt x="838243" y="1597718"/>
                  <a:pt x="792049" y="1576287"/>
                  <a:pt x="745855" y="1544140"/>
                </a:cubicBezTo>
                <a:cubicBezTo>
                  <a:pt x="589507" y="1433411"/>
                  <a:pt x="422499" y="1333399"/>
                  <a:pt x="291024" y="1183381"/>
                </a:cubicBezTo>
                <a:cubicBezTo>
                  <a:pt x="443819" y="1201239"/>
                  <a:pt x="564633" y="1301252"/>
                  <a:pt x="724535" y="1344115"/>
                </a:cubicBezTo>
                <a:cubicBezTo>
                  <a:pt x="596614" y="1179808"/>
                  <a:pt x="429605" y="1094083"/>
                  <a:pt x="276811" y="994071"/>
                </a:cubicBezTo>
                <a:cubicBezTo>
                  <a:pt x="205743" y="947637"/>
                  <a:pt x="141783" y="890486"/>
                  <a:pt x="60055" y="865484"/>
                </a:cubicBezTo>
                <a:cubicBezTo>
                  <a:pt x="31628" y="858340"/>
                  <a:pt x="-18119" y="840481"/>
                  <a:pt x="6755" y="790474"/>
                </a:cubicBezTo>
                <a:cubicBezTo>
                  <a:pt x="28075" y="747612"/>
                  <a:pt x="67162" y="761900"/>
                  <a:pt x="102696" y="772614"/>
                </a:cubicBezTo>
                <a:cubicBezTo>
                  <a:pt x="187976" y="801190"/>
                  <a:pt x="280364" y="801190"/>
                  <a:pt x="397625" y="801190"/>
                </a:cubicBezTo>
                <a:cubicBezTo>
                  <a:pt x="298131" y="665458"/>
                  <a:pt x="116909" y="708321"/>
                  <a:pt x="31628" y="565446"/>
                </a:cubicBezTo>
                <a:cubicBezTo>
                  <a:pt x="138229" y="540444"/>
                  <a:pt x="219957" y="590450"/>
                  <a:pt x="305237" y="601165"/>
                </a:cubicBezTo>
                <a:cubicBezTo>
                  <a:pt x="383412" y="611881"/>
                  <a:pt x="401178" y="586877"/>
                  <a:pt x="383412" y="508296"/>
                </a:cubicBezTo>
                <a:cubicBezTo>
                  <a:pt x="354985" y="386853"/>
                  <a:pt x="397625" y="326130"/>
                  <a:pt x="511333" y="358278"/>
                </a:cubicBezTo>
                <a:cubicBezTo>
                  <a:pt x="617934" y="390424"/>
                  <a:pt x="628594" y="343990"/>
                  <a:pt x="600167" y="276124"/>
                </a:cubicBezTo>
                <a:cubicBezTo>
                  <a:pt x="557527" y="176112"/>
                  <a:pt x="603720" y="97531"/>
                  <a:pt x="635701" y="118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9043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782</Words>
  <Application>Microsoft Office PowerPoint</Application>
  <PresentationFormat>Panoramiczny</PresentationFormat>
  <Paragraphs>76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7" baseType="lpstr">
      <vt:lpstr>Arial</vt:lpstr>
      <vt:lpstr>Arial Nova</vt:lpstr>
      <vt:lpstr>Britannic Bold</vt:lpstr>
      <vt:lpstr>Broadway</vt:lpstr>
      <vt:lpstr>Calibri</vt:lpstr>
      <vt:lpstr>Calibri Light</vt:lpstr>
      <vt:lpstr>Motyw pakietu Office</vt:lpstr>
      <vt:lpstr>Tourist attractions in Ireland </vt:lpstr>
      <vt:lpstr>Plan of presentation </vt:lpstr>
      <vt:lpstr>Rock of Cashel</vt:lpstr>
      <vt:lpstr>Kylemore Abbey </vt:lpstr>
      <vt:lpstr>Library of Trinity College Dublin</vt:lpstr>
      <vt:lpstr>Newgrange</vt:lpstr>
      <vt:lpstr>Blarney Castle </vt:lpstr>
      <vt:lpstr>Cliffs of Moher</vt:lpstr>
      <vt:lpstr>Mizen Head</vt:lpstr>
      <vt:lpstr>Bibliography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>Zenon Zajączkowski</cp:lastModifiedBy>
  <cp:revision>628</cp:revision>
  <dcterms:created xsi:type="dcterms:W3CDTF">2021-03-06T17:13:44Z</dcterms:created>
  <dcterms:modified xsi:type="dcterms:W3CDTF">2021-03-24T20:32:49Z</dcterms:modified>
</cp:coreProperties>
</file>