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376cff6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376cff6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376cff6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376cff6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6376cff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6376cff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376cff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376cff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6376cff6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6376cff6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6376cff6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6376cff6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6376cff6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6376cff6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6376cff6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6376cff6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6376cff6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6376cff6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91439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Pokaz na ekranie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2" baseType="lpstr">
      <vt:lpstr>Arial</vt:lpstr>
      <vt:lpstr>Simple Light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Zenon Zajączkowski</cp:lastModifiedBy>
  <cp:revision>1</cp:revision>
  <dcterms:modified xsi:type="dcterms:W3CDTF">2021-03-24T20:28:07Z</dcterms:modified>
</cp:coreProperties>
</file>