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46AA00-9008-404A-906B-B544F76AC0F2}" v="58" dt="2021-03-11T03:03:39.872"/>
    <p1510:client id="{9CC65C19-B81B-4FBE-B9AB-70BBFCD3332B}" v="4" dt="2021-03-11T03:12:11.3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9CC65C19-B81B-4FBE-B9AB-70BBFCD3332B}"/>
    <pc:docChg chg="modSld">
      <pc:chgData name="" userId="" providerId="" clId="Web-{9CC65C19-B81B-4FBE-B9AB-70BBFCD3332B}" dt="2021-03-11T03:11:56.293" v="0" actId="1076"/>
      <pc:docMkLst>
        <pc:docMk/>
      </pc:docMkLst>
      <pc:sldChg chg="modSp">
        <pc:chgData name="" userId="" providerId="" clId="Web-{9CC65C19-B81B-4FBE-B9AB-70BBFCD3332B}" dt="2021-03-11T03:11:56.293" v="0" actId="1076"/>
        <pc:sldMkLst>
          <pc:docMk/>
          <pc:sldMk cId="1098041473" sldId="257"/>
        </pc:sldMkLst>
        <pc:picChg chg="mod">
          <ac:chgData name="" userId="" providerId="" clId="Web-{9CC65C19-B81B-4FBE-B9AB-70BBFCD3332B}" dt="2021-03-11T03:11:56.293" v="0" actId="1076"/>
          <ac:picMkLst>
            <pc:docMk/>
            <pc:sldMk cId="1098041473" sldId="257"/>
            <ac:picMk id="2" creationId="{6E25249A-0413-4A76-82DE-73CCDD384B92}"/>
          </ac:picMkLst>
        </pc:picChg>
      </pc:sldChg>
    </pc:docChg>
  </pc:docChgLst>
  <pc:docChgLst>
    <pc:chgData name="Kacper Wachowski" userId="S::kacper.wachowski@lo.pila.pl::1b3a8ba7-8265-4b6e-9297-e0cd3c5479b5" providerId="AD" clId="Web-{9CC65C19-B81B-4FBE-B9AB-70BBFCD3332B}"/>
    <pc:docChg chg="modSld">
      <pc:chgData name="Kacper Wachowski" userId="S::kacper.wachowski@lo.pila.pl::1b3a8ba7-8265-4b6e-9297-e0cd3c5479b5" providerId="AD" clId="Web-{9CC65C19-B81B-4FBE-B9AB-70BBFCD3332B}" dt="2021-03-11T03:12:11.387" v="2" actId="1076"/>
      <pc:docMkLst>
        <pc:docMk/>
      </pc:docMkLst>
      <pc:sldChg chg="modSp">
        <pc:chgData name="Kacper Wachowski" userId="S::kacper.wachowski@lo.pila.pl::1b3a8ba7-8265-4b6e-9297-e0cd3c5479b5" providerId="AD" clId="Web-{9CC65C19-B81B-4FBE-B9AB-70BBFCD3332B}" dt="2021-03-11T03:12:11.387" v="2" actId="1076"/>
        <pc:sldMkLst>
          <pc:docMk/>
          <pc:sldMk cId="1098041473" sldId="257"/>
        </pc:sldMkLst>
        <pc:picChg chg="mod">
          <ac:chgData name="Kacper Wachowski" userId="S::kacper.wachowski@lo.pila.pl::1b3a8ba7-8265-4b6e-9297-e0cd3c5479b5" providerId="AD" clId="Web-{9CC65C19-B81B-4FBE-B9AB-70BBFCD3332B}" dt="2021-03-11T03:12:11.387" v="2" actId="1076"/>
          <ac:picMkLst>
            <pc:docMk/>
            <pc:sldMk cId="1098041473" sldId="257"/>
            <ac:picMk id="2" creationId="{6E25249A-0413-4A76-82DE-73CCDD384B9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10.03.2021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10.03.2021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10.03.2021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10.03.2021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10.03.2021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10.03.2021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10.03.2021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10.03.2021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10.03.2021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10.03.2021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10.03.2021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10.03.2021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FA5697DD-204D-4DAA-B588-345175B7F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0" y="-2336"/>
            <a:ext cx="12203500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9601331E-B53E-4A36-B2BF-91E231D73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03502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49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6E25249A-0413-4A76-82DE-73CCDD384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65" y="-2336"/>
            <a:ext cx="12203501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41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id="{2ABC7AE6-867F-468D-A4C0-B33F059F6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03501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75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B0B5E50F-BD38-4FA0-8B86-CE8DB4076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03501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21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>
            <a:extLst>
              <a:ext uri="{FF2B5EF4-FFF2-40B4-BE49-F238E27FC236}">
                <a16:creationId xmlns:a16="http://schemas.microsoft.com/office/drawing/2014/main" id="{B0FF2C65-DF66-4F62-BF34-BEBDE2B81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03501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13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EFC3A6AC-0EFF-4279-983A-19F6B1E65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03501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79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03CF6868-05E4-4047-9741-57C55BD80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03501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30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3" descr="Obraz zawierający mapa&#10;&#10;Opis wygenerowany automatycznie">
            <a:extLst>
              <a:ext uri="{FF2B5EF4-FFF2-40B4-BE49-F238E27FC236}">
                <a16:creationId xmlns:a16="http://schemas.microsoft.com/office/drawing/2014/main" id="{E8B22A6F-85AD-4CC8-981D-FC4AE2A17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03501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58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mapa&#10;&#10;Opis wygenerowany automatycznie">
            <a:extLst>
              <a:ext uri="{FF2B5EF4-FFF2-40B4-BE49-F238E27FC236}">
                <a16:creationId xmlns:a16="http://schemas.microsoft.com/office/drawing/2014/main" id="{6B3F7A01-4A27-45CF-A3A0-B48FFC857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2336"/>
            <a:ext cx="12203501" cy="68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8632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10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1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/>
  <cp:revision>44</cp:revision>
  <dcterms:created xsi:type="dcterms:W3CDTF">2021-03-11T02:51:04Z</dcterms:created>
  <dcterms:modified xsi:type="dcterms:W3CDTF">2021-03-11T03:12:17Z</dcterms:modified>
</cp:coreProperties>
</file>